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ink/inkAction1.xml" ContentType="application/vnd.ms-office.inkAction+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ink/inkAction2.xml" ContentType="application/vnd.ms-office.inkAction+xml"/>
  <Override PartName="/ppt/tags/tag14.xml" ContentType="application/vnd.openxmlformats-officedocument.presentationml.tags+xml"/>
  <Override PartName="/ppt/notesSlides/notesSlide15.xml" ContentType="application/vnd.openxmlformats-officedocument.presentationml.notesSlide+xml"/>
  <Override PartName="/ppt/ink/inkAction3.xml" ContentType="application/vnd.ms-office.inkAction+xml"/>
  <Override PartName="/ppt/tags/tag15.xml" ContentType="application/vnd.openxmlformats-officedocument.presentationml.tags+xml"/>
  <Override PartName="/ppt/notesSlides/notesSlide16.xml" ContentType="application/vnd.openxmlformats-officedocument.presentationml.notesSlide+xml"/>
  <Override PartName="/ppt/ink/inkAction4.xml" ContentType="application/vnd.ms-office.inkAction+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ink/inkAction5.xml" ContentType="application/vnd.ms-office.inkAction+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ink/inkAction6.xml" ContentType="application/vnd.ms-office.inkAction+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ink/inkAction7.xml" ContentType="application/vnd.ms-office.inkAction+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Action8.xml" ContentType="application/vnd.ms-office.inkAction+xml"/>
  <Override PartName="/ppt/notesSlides/notesSlide32.xml" ContentType="application/vnd.openxmlformats-officedocument.presentationml.notesSlide+xml"/>
  <Override PartName="/ppt/ink/inkAction9.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6" r:id="rId2"/>
    <p:sldId id="279" r:id="rId3"/>
    <p:sldId id="1286" r:id="rId4"/>
    <p:sldId id="1292" r:id="rId5"/>
    <p:sldId id="1272" r:id="rId6"/>
    <p:sldId id="1322" r:id="rId7"/>
    <p:sldId id="1321" r:id="rId8"/>
    <p:sldId id="1294" r:id="rId9"/>
    <p:sldId id="1300" r:id="rId10"/>
    <p:sldId id="1298" r:id="rId11"/>
    <p:sldId id="1324" r:id="rId12"/>
    <p:sldId id="1299" r:id="rId13"/>
    <p:sldId id="1325" r:id="rId14"/>
    <p:sldId id="1326" r:id="rId15"/>
    <p:sldId id="1328" r:id="rId16"/>
    <p:sldId id="1307" r:id="rId17"/>
    <p:sldId id="1323" r:id="rId18"/>
    <p:sldId id="1311" r:id="rId19"/>
    <p:sldId id="1312" r:id="rId20"/>
    <p:sldId id="1314" r:id="rId21"/>
    <p:sldId id="1313" r:id="rId22"/>
    <p:sldId id="1317" r:id="rId23"/>
    <p:sldId id="1331" r:id="rId24"/>
    <p:sldId id="1318" r:id="rId25"/>
    <p:sldId id="1319" r:id="rId26"/>
    <p:sldId id="1305" r:id="rId27"/>
    <p:sldId id="1306" r:id="rId28"/>
    <p:sldId id="1388" r:id="rId29"/>
    <p:sldId id="1389" r:id="rId30"/>
    <p:sldId id="1391" r:id="rId31"/>
    <p:sldId id="1330" r:id="rId32"/>
    <p:sldId id="12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2-16T00:49:52.99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act:action type="add" startTime="3262">
    <iact:property name="dataType"/>
    <iact:actionData xml:id="d0">
      <inkml:trace xmlns:inkml="http://www.w3.org/2003/InkML" xml:id="stk0" contextRef="#ctx0" brushRef="#br0">3985 14220 282 0,'0'0'542'201,"0"0"-391"-201,0 0-34 0,0 0-29 0,0 0-43 0,0 0 16 0,0 0 12 0,9-14-6 0,-9 14-13 0,0 0 5 0,0 0-1 0,0 0-14 0,6 0-2 0,7 0 1 1,0 0-4-1,11-8-18 0,0-1 5 0,5 1-5 0,5-1 1 0,10 3 1 0,9-1-8 0,17-8 3 0,10 4-4 0,8-4 1 0,8 1-5 0,1 7 9 0,4-6-10 0,-9 2 1 0,3 3 1 1,-10 0 1-1,3 3-1 0,0-4-2 0,9 1-1 0,4-1-7 0,3-1 2 0,-7 5-1 0,-10-1 0 0,-10 6-2 17,0 0 0-15,-3 0 0-2,-3 0 0 23,8 0 0-22,1 0 0-1,14 0 0 18,3 0 0-17,0 0 0 3,-7-2 0 18,-10-9 0-21,-12 2 0 0,-4 1 0 3,1-1 0 15,-4 4 0-18,6-1 0 4,-2 2 0 14,7-6 0-18,-3-1 0 0,0 3 0 4,-6 0 0 19,-11 2 0-24,-6 2 0 1,-2 2 0 21,-4 0 0-21,-4-4 0-1,-2 6 0 18,-4 0 0-17,2 0 0 3,-7 0 0 16,1 0 0-18,-4 0 0-2,-7-3 0 25,-7 1 0-24,0-2 0-1,-3 4 0 17,-5 0 0-17,0 0 0 1,0 0 0 19,0 0 0-20,0 0 0 3,0-3 0 14,0 1 0-17,0 2 0 20,0 0 0-19,0 0 0-1,-21 0 0 18,-26-10 0-17,-16 3 0 1,-8-8 0 17,-13-4 0-19,-9-7 0 5,-7-1 0 13,0-4 0-16,8 0 0-2,3 2 0 21,18 10 0-20,13 6 0 0,-1 3 0 17,5 5 0-18,3-4 0 5,2 6 0 12,9-2 0-16,12 2 0 3,9 1 0 15,15 2 0-18,4 0 0 3,0 0 0 16,0 0 0-18,0 0 0-2,0 0 0 20,0 0 0-20,0 0 0 0,0 0 0 19,0 0 0-18,4 0 0 17,37 0 0-17,21 22 0-1,22 12 0 18,16 5 0-18,9 1 0 4,8 4 0 16,-1 1 0-19,-8-5 0 4,-8-3 0-3,-22-10 0 22,-16-5 0-23,-11-7 0 0,-18-4 0 17,-2-7 0-17,-11 1 0 4,-4-5 0 15,-12 2 0-18,-1-2 0-2,3 0 0 20,-3 2 0-20,-3-2 0 0,0 11 0 21,-13 9 0-20,-47 11 0 0,-24 9 0 18,-16-1 0-19,-4-2 0 5,7-5 0 1,13-7 0 18,11-5 0-23,21-3 0-1,17-10 0 6,15-1 0-1,16-4 0 14,4-2 0-19,0 0 0 4,0 5 0 16,4 12 0-18,16 17-143-2,-4-13-204 19,-9 9-412-18</inkml:trace>
    </iact:actionData>
  </iact:action>
  <iact:action type="add" startTime="8033">
    <iact:property name="dataType"/>
    <iact:actionData xml:id="d1">
      <inkml:trace xmlns:inkml="http://www.w3.org/2003/InkML" xml:id="stk1" contextRef="#ctx0" brushRef="#br1">29545 8565 748 0,'0'0'182'19,"0"0"-52"-18,0 0-72 0,0 0-21 15,0 0 2-15,0 0-5 18,0 0 10-19,19-6-5 1,-19 6 9 16,0 0-7-17,0 0-7 16,0 0-12-15,0 0-9 0,0 0-7 16,0 0 1-16,0 0 2 17,0 0 4-18,0 0 7 17,0 0-4-17,0 0-1 1,0 0-5 19,0 0 0-20,0 0-3 20,0 0-1-19,0 0-2-1,0 0-1 19,0 0 1-19,0 0-1 1,0 0 2 17,0 0-4-18,-12 0 3 18,-8 0-2-17,2 0 5-1,-3 0 2 18,-1 0 1-18,6 0-2 18,-7 0-6-17,2 0 3 17,-3 0-3-15,-11 0 4-3,-3 9 2 0,-14-4 8 19,-6 4-5-19,-16-1 2 19,-16-5-3-19,-10 3-4 0,-11-6 0 20,-2 0 1-19,5 0 0 4,1 0 2 11,9 0 5-15,-1 0-6 5,9 3 8-2,2 5 6 16,8-1-6-20,0-3-2 6,-1-1-4 15,4 0-2-20,-4-3-4-1,3 0 2 21,1 0-1-20,6 0 1 0,1 0 1 16,7 3-2-16,-3 6 1 4,-3-7-4 13,-1 6 8-17,-1-4-9 3,0-2 2 15,2 1-3-17,-1-3 2-2,0 0-2 5,7 0 0 16,-3 0 0-21,0 0 0 4,3 0 0 15,5 3 2-18,-2 0-4 5,7-1 4-5,0 4-4 18,9-4 3-19,4 5-1 22,0-2 2-21,13 0-2-1,7 2 0 17,-1-6 0-15,16 3 1-2,2-4 0 24,3 0 0-22,0 2-1-2,0-2-1 21,0 0 0-21,0 0-1 0,0 0 2 23,32 0 1-22,12-19 0-1,28-6 0 22,12-6 1-21,0 3-2-1,-3-2 1 5,-7-2-1 16,-5 7 2-20,1-4-1-1,-2 1 0 26,5 0 0-25,-5-2-1-1,-5 3 0 20,-6 2 1-18,-8 9-2-2,-18 5 0 5,-14 8 0 1,-7 3 1 15,-10 0 0-20,3 0 1 0,-3 0-1 20,0 0 0-21,0 0 0 1,0 0 0 21,0 0 0-21,0 0 2 0,0 0-2 16,0 0 0-17,0 0 0 4,-6 25-2 14,-34 15 0-18,-20-1-1 20,-11 1 0-19,-21-1 4-1,-1-5-2 3,0-6-5 18,-4 2 6-19,0-6-4-1,-3 0 2 21,8-1 1-21,10-6-1-1,15 0 1 19,13-6 0-19,21 0 0 6,11-3 2-1,8-5 0 14,12 1-1-19,2-4 3 4,0 0-1 17,0 0 2-19,0 0 2-2,25 10-3 19,27 12 7-19,28 12-2 18,8 6 7-17,14 4 3-1,-2-4 5 20,-3-1-2-19,-10-6-9 0,-15-4-4 21,-18-9-5-22,-18-8-3 0,-11-5 0 24,-9-3 0-23,-6-2-7-1,-10 1-14 19,0 1-52-18,0 14-66 0,-3-9-106 22,-20 13-122-22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2-16T01:12:01.40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
  </inkml:definitions>
  <iact:action type="add" startTime="8252">
    <iact:property name="dataType"/>
    <iact:actionData xml:id="d0">
      <inkml:trace xmlns:inkml="http://www.w3.org/2003/InkML" xml:id="stk0" contextRef="#ctx0" brushRef="#br0">29087 7759 112 0,'0'0'372'4,"0"0"-259"18,0 0 35-20,0 0-35-2,0 0-8 3,0 0-22 19,0 0 2-22,0-3-6 0,3 8-2 21,-2 4 2-21,6 8-23 23,2 8-15-22,-2 10 1-1,0 3-11 0,5 3-9 23,-8-1-5-23,7-9 3 1,-9-1-4 20,3-9 3-19,-2-2 0-2,-3 10-1 22,3 4 6-21,0 8-5 0,-1 15 1 24,-2 19 0-24,0 14 5-1,0 10-5 0,0 5 2 28,0 2-9-27,0 2 9 0,0 5-12-1,0 8 0 25,8 2-2-25,-4 1 1 1,9-6 2 3,-3-9-9 21,0-5 11-25,1-2-2 0,-1 5-3 5,0-3 4 20,-4 2-6-25,-4 3-1 0,6 4-2 22,-5 5-1-21,-2 0-1-1,-1-6 0 21,12-8 0-20,-8-3 1 0,9-2 0 4,-3-3 1 28,0 2 1-32,-2 1 1-1,3-4-4 1,-6 3 1 22,8-3-1-22,-3 4 0-1,0-3 1 1,0-4-1 28,0-3 0-28,0-7 0-1,0-8 1 0,-7-6-1 23,2-12 1-23,-5-6 1 1,0-3-3 3,0 4 1 21,0-1 0-25,0 7-1 1,0 8 0 3,0-7 1 22,0 2-1-26,0-13 1 1,0-10-2 3,0-5 3 21,0-14-2-25,0-6 0 1,0-6 0 3,0-4 0 20,0-2 0-23,0 0-3-1,0 0 0 21,0 0 2-19,0 0-2-2,0 0 1 20,0 0-4-18,0 0 4-2,0-11-3 22,-34-29 4-22,-16-16 0 1,-11-13 0 19,-16-21 1-18,0-8-2-2,-7-7 2 6,0-2-2 19,12 10 2-24,12 9 0-1,12 17-2 8,18 21 3 18,7 16-1-25,12 11 0 0,6 13 0-1,2 5 1 5,1 5 1 21,2 0 0-26,0 0-2 1,0 0 9 23,0 0-4-23,0 0 1-1,5 35 3 1,34 29 2 21,4 21 2-22,14 20-6 0,-2 7 4 25,1 3-11-24,-5-3 0-1,-6-4 0 25,-13-10 0-24,0-11 0-1,-9-13 0 0,-6-18 0 26,-6-24 0-25,-6-14 0-1,0-16 0 21,-2-2 0-20,0 0 0-1,10 0 0 6,-2 0 0 15,10 0 0-20,15-31 0-1,-3-10 0 23,8-16 0-22,2-10 0 0,5-15 0 4,9-14 0 20,5-8 0-23,19-13 0-2,6-13 0 0,12-3 0 12,-11 10 0 8,-11 22 0-19,-16 28 0-1,-15 26 0 29,-1 13 0-28,-10 12 0-1,-11 5 0 0,-6 9 0 20,-4 1 0-19,-9 7 0 0,-5 0 0 5,0 0 0 13,0 0 0-19,0-17-148 21,0-30-123-19,0 18-78-2,-3-4-431 19</inkml:trace>
    </iact:actionData>
  </iact:action>
  <iact:action type="add" startTime="11384">
    <iact:property name="dataType"/>
    <iact:actionData xml:id="d1">
      <inkml:trace xmlns:inkml="http://www.w3.org/2003/InkML" xml:id="stk1" contextRef="#ctx0" brushRef="#br1">28255 12703 725 0,'0'0'105'3,"0"0"-18"1,0 0 15 17,0 0-62-21,0 0-1 19,-122-3 16-17,83 3-1-2,-2 0-4 20,-4 0-10-20,-10 0 5 1,4 0 2 17,-12 0-7-17,0 0-4-1,-2 0-9 22,-6 0-1-22,-1 0-1 21,-10 0-7-20,-5 0-1 0,-5-4-8 17,-1-4 7-17,-3 6-3-1,-10 2 1 6,-1 0-4 14,-10 0 0-20,-11 8 5 1,-15 9-4 21,-12-1-2-21,-15-4-1-1,-4-10 1 25,-4-2-3-24,-2 0-2-1,-1-2 1 4,4-16-2 19,-7 5 4-21,-6 8-3-2,-6 5 2 4,-10 0 1 19,-5 0 2-23,-11 0-6 0,-1 5-3 25,-5 0 0-24,1-5-1-1,5 0 0 22,6 0 1-21,3 0 4-1,0 0-3 4,-5 0 1 17,-14 0 1-20,-11 0 2-1,-17 0-5 25,-2-10-1-24,-9-10-3-1,-3-4 0 21,6-1 4-19,7 6 0-2,-10 6 4 4,-5-2-4 18,-13 3 5-22,-13 4-2 0,1-1-3 25,3 1-5-24,13-2 3-1,17 7 2 21,4 3 1-20,9 0 0-1,-2 0 0 26,4 11 4-25,-3 19 0-1,9 7-5 0,6 4-1 22,10-1 1-22,14-6-1 0,5-8 1 23,14-15 3-22,1-3 0-1,-8-8 0 22,-3 3-2-21,-11-3 9-1,-6 4-5 4,0-2 0 18,-1-2-5-22,9 0 0 6,-1 0 1-3,10 0 0 20,15-19 1-22,7-2-1-1,14-2 5 25,11 5-3-25,0 3 3 1,10 4-1 3,0 2 3 20,11 9-7-24,7 0-1 0,12 0 1 25,-3 0 0-24,5 11 0 0,3 10 0-1,13 0 4 20,16 2 0-20,14-9 3 6,18 0-7 15,6-4 3-20,13-5-1 0,-8 5-3 4,-5-1 5 19,-13 3-4-24,-12 1 1 1,-6-1 2 19,-4-7-3-19,0-2 0-1,4-3 0 7,19 0 0 14,8 0-1-21,9 0 0 0,4-3 1 24,-4-2-2-23,-12 5 2 0,-13 0 1 20,-2 0-1-20,-5 0 3-1,-16 0-4 4,2 0 0 19,6 0 2-22,12 0-4 0,14 0 2 18,14 0-1-19,1-5 0 5,-2-15-1 16,3-3 1-20,9 6-1-1,8 4 2 6,12-2 0 0,0 4 0 13,10 2 0-19,0 4 0 19,-1 1 0-17,4 3 0-2,0-3 0 6,0-4 1 13,0-4 0-17,4-1 0-2,32-14 1 24,16-3-2-23,21-21 2-1,36-21-2 22,18-24 0-21,17-14-1 0,-7-7-1 20,-15 16-3-20,-16 17-2-1,-19 22 6 6,-16 15 1 17,-1 17-1-22,-7 2 1 0,-2 5 0 4,-4 5 1 17,-4 2 0-22,-12 12 0 0,-15 0 1 5,-11 4-1 17,-15 0 1-22,0 49-2 6,-56 20-4 16,-33 13-7-21,-14-1 11 0,-15-2-1 5,-3-3 1 15,-6 3 0-20,7 3 1-1,6 2 1 5,9-5 3 19,23-4-3-23,24-10 1-1,14-17-3 6,25-12 0 18,19-11 1-22,0-6 0-2,19 2 14 4,46-2 5 19,28 3 3-22,17 1-13 0,5 3-3 4,-4 7-6 13,-5 4-1-17,-14 7 8 0,-10-1-3 24,-12-7 5-24,-18-8-10 1,-13-11 2 18,-13-5-1-19,-3-4-2 0,-11 1-2 3,-6-4-6 16,-3 6-23-20,-3 6-60 24,0 12-57-23,0-19-128-1,-9 5-449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2-16T01:15:15.127"/>
    </inkml:context>
    <inkml:brush xml:id="br0">
      <inkml:brushProperty name="width" value="0.05292" units="cm"/>
      <inkml:brushProperty name="height" value="0.05292" units="cm"/>
    </inkml:brush>
  </inkml:definitions>
  <iact:action type="add" startTime="5826">
    <iact:property name="dataType"/>
    <iact:actionData xml:id="d0">
      <inkml:trace xmlns:inkml="http://www.w3.org/2003/InkML" xml:id="stk0" contextRef="#ctx0" brushRef="#br0">6001 13053 525 0,'0'-5'239'8,"0"5"-129"-3,0 0 29 4,0-2-33-1,0 2-17 0,0 0 5-1,0 0-23 0,0 0-6 0,0 0-6 2,0 0 6-3,0 0-9 2,0 0 11-1,9 0-11 2,19 2 0-3,2 9-6 2,12 0-11-1,3 1-9 1,9-4-7-2,10-3-2 2,2-5-5 3,8 3-1 9,-3-1-1-19,-1 8 6-1,-4 1 0 7,4-2-18 2,1 1-2-4,2 2 0 3,2 0 0 0,2 1 0-2,0-2 0 2,-1-3 0 0,1-5 0 0,-10-3 0-2,2 0 0 2,-2 0 0 0,1 0 0-1,6 0 0 0,9 0 0 1,2 0 0 0,8 0 0 0,0 0 0-2,1 0 0 2,3 6 0 0,-3 2 0 0,6-5 0-2,0 0 0 2,3-3 0 0,3 0 0 0,3 0 0-2,0 0 0 2,4 0 0 0,1 7 0 0,6 6 0-2,10-2 0 2,-1 0 0 0,4-11 0 0,-6 0 0-2,-6-3 0 2,2-29 0 0,5-9 0 1,2 5 0-4,11 4 0 3,4 13 0 0,-1 4 0 0,-3 14 0-2,-9 1 0 2,1 0 0 0,-2 0 0 0,-4 0 0-2,1 0 0 2,-2 0 0 0,0 0 0 0,2-12 0-2,9-2 0 3,-3-9 0-2,-2 1 0-1,-2-4 0 3,-7-1 0-2,5-1 0 1,-1-2 0-2,7 6 0 2,11 1 0 0,1 10 0 1,8-1 0-4,13-3 0 3,-2 3 0 0,6-9 0 1,1 3 0-4,-4-2 0 3,3 8 0 1,6 3 0-2,-3 6 0-1,-3 1 0 2,6-2 0 0,-3 6 0 0,13-4 0-2,6-3 0 4,11-1 0-4,2-7 0 2,6 2 0-1,5-4 0 0,1 3 0 3,5 8 0-4,-9 6 0 0,4 0 0 2,-7 0 0 0,4 15 0 0,8 3 0-2,12 6 0 2,6-4 0 2,2-9 0-4,-1-5 0 1,3-6 0 1,2 0 0 1,-13 0 0-3,-6 0 0 0,-6 0 0 2,-6 3 0 0,-5-3 0 0,4 0 0-1,-5 0 0 0,-1-3 0 3,0-14 0-4,-11-3 0 0,-4 6 0 2,-4-1 0 0,-6 7 0 0,-2 6 0-1,-14-1 0 1,-2 3 0 1,-2 0 0-3,-3 0 0 1,6 0 0 0,-5 0 0 3,-2-2 0-3,-2-19 0-2,-2-2 0 3,1 5 0 2,4 6 0-4,-3 7 0 0,8 5 0 2,2 0 0 2,-7 0 0-3,-4 8 0 3,-12 6 0-3,-16 2 0-1,-12-7 0 0,-9-4 0 0,-8 5 0 2,-12 0 0 0,-5 7 0 0,-2-3 0-1,-7-3 0 0,-2-2 0 2,-4-4 0-2,-4 2 0-1,-12-5 0 4,-1-2 0-4,-8 0 0 3,1 0 0-4,-1 0 0 5,5 0 0-4,2 0 0 2,3 6 0-2,-4 1 0 5,-1 6 0-6,-4-5 0 3,-7 1 0-2,-2-4 0 4,-10 0 0-4,-8-2 0 2,-5-3 0 0,-8 0 0 0,-4 0 0-1,0 0 0 0,0 0 0 0,0 0 0 2,0 0 0-2,0 0 0 0,0 0 0 1,-17-6-7-2,-38-21-17 2,-10-14 22 3,-12 3 1-6,-6-8 1 2,-1 2-1 0,3-1 2 1,7 5-1-2,3 6 0 2,9 7 0 1,5 4 1-2,6 1 0-1,8 5-1 2,2 0 0 2,5-6 1-4,3-1-1 0,-1-11 0 2,-2-5-2 0,-2 5 1 0,5 0 1-2,5 10 1 4,2 6 1-4,9 8-2 2,-2 1-1-2,-1 3 1 5,2-3 1-6,-8 0-1 3,-1 0 0-2,-2-5 0 4,9 3-2-4,-5 1 4 2,2 2-4 0,-3 2 5 0,2-1-3-1,1-1 0 0,6-2 0 1,1 5 0-2,6 0 0 2,-3-3 1 0,1 7-1 0,-1-4 0-2,-6 1 1 2,2-5-2 0,-3 5 1 0,5 3 0-2,9-1 0 2,-1 3 0 1,7-3 0-4,0 3 1 3,-3 0 1 0,3 0 1 0,0 0 5-1,20 3-3 0,34 34 5 2,26 8-10-2,7 2 0-1,10-3 0 4,3 0-2-4,-6-3 0 2,0-4 1-2,-10 2 1 4,-14-5 1-4,-19-9 3 2,-12-5-4 0,-22-12 0 1,-14-2 0-4,-3-3 0 1,0-3 0 4,0 2 0-2,0-2-5-2,0 9-3 2,-7 12 3 0,-42 9-5-2,-18 14 8 3,-17 7 2-2,-13 0 3 1,-3-8-2-2,0-8 0 2,5-6 0 2,8-16 0-4,15-1 3 0,11-12-4 2,21 0 3 0,19 0-3-2,10 0 1 2,6 0 1 2,5 0-1-4,0 0-1 0,0 0-1 2,0 0-1 0,0 0-16 0,5 0-42 0,40-7-65 0,21-8-57-1,-35 6-196 0,-4 9-453-1</inkml:trace>
    </iact:actionData>
  </iact:action>
  <iact:action type="add" startTime="13020">
    <iact:property name="dataType"/>
    <iact:actionData xml:id="d1">
      <inkml:trace xmlns:inkml="http://www.w3.org/2003/InkML" xml:id="stk1" contextRef="#ctx0" brushRef="#br0">21904 15743 642 0,'0'-5'217'8,"0"5"-88"0,5 0 11 0,-2 0-42-2,-3 0-6 2,0 0 3-1,2 0-1 2,-2 0 13-3,2 0-13 2,-2 0-10 0,6 0-24-1,-3 0-18 1,-1 0-11-1,10 0-11 1,10 0-5-1,5 0-5 1,17 0 1-1,1 0-6 1,11 0 14 1,4 0 7-3,9 0-10 1,12 0-16 1,2 0 0 0,19 0 0-2,5 0 0 3,13 0 0-2,18 0 0 1,14 0 0-1,16 0 0 0,25 0 0 2,4 0 0-2,0 0 0-1,-4 0 0 4,-22 0 0-4,-10 0 0 0,0-7 0 4,-7 5 0-4,-14-2 0 2,-20 0 0 0,-20 1 0-2,-11 3 0 3,-14 0 0-2,-9 0 0 2,-7 0 0-4,-10 0 0 3,-1 0 0 0,1 0 0 0,-1 0 0-1,1 0 0 0,2 0 0 2,-2 0 0-2,-5 0 0 1,4 0 0 2,-8 5 0-6,0 3 0 4,-4 1 0-2,-3-1 0 2,-8-5 0 0,-5 1 0 0,-10-4 0-2,-1 1 0 2,-9-1 0 0,3 0 0 0,-3 0 0-2,0 0 0 2,0 0 0 0,0 0 0 0,0 0 0 1,0 0 0-4,0 0 0 3,-35-8 0 0,-30-37 0-2,-31-14 0 2,-16-5 0 1,-9-10 0-2,-11 5 0-1,4-3 0 2,5 11 0 0,16 14 0 0,23 13 0-2,17 11 0 2,26 12 0 0,24 6 0 0,5 5 0-2,12-4 0 2,0 4 0 0,0 0 0 0,27 17 0 0,46 40 0-2,41 19 0 2,23 6 0 0,11-1 0-2,-12-14 0 2,-12-11 0 0,-27-11 0 0,-25-12 0-2,-23-6 0 2,-18-8 0 0,-18-8 0 2,-13-6 0-6,0 13 0 3,0-1 0 4,-38 14 0-5,-13 3 0 2,-5-2 0-2,10-2 0 2,-1-6 0 0,7 1 0-2,3 1 0 2,-3 8 0 1,-11 27-103-2,-19 46-70-1,40-51-105 2,-16 23-153 1</inkml:trace>
    </iact:actionData>
  </iact:action>
  <iact:action type="add" startTime="14148">
    <iact:property name="dataType"/>
    <iact:actionData xml:id="d2">
      <inkml:trace xmlns:inkml="http://www.w3.org/2003/InkML" xml:id="stk2" contextRef="#ctx0" brushRef="#br0">22648 17089 854 0,'0'0'164'6,"0"0"46"-1,0 0-72 3,0 0-65 0,0 0-11 1,0 0 1-4,1204-75-1 4,-959 75-12-2,6 17 7 3,-16 7-12-5,-5-4 0 3,2 0-13 2,-3-3-18-4,0-4 5 0,5 4-1 2,-20 0-1 0,-15 1-3 0,-22-9-1 0,-28 1 3 0,-26-5-2-1,-30-5-10 0,-31 0 1-1,-24 0-2 2,-22 0-1 0,-16 0-2-2,0 0-2 2,0 0-2 0,-39-20-10 1,-38-29-10-2,-43-13-17-1,-25-9 34 2,-16 4 1 0,0 3-3 0,10 7-1 0,18 15-1-2,26 10-1 2,30 7 0 0,28 8 3 2,28 12 3-6,17 3 6 5,4 2 0-2,0 0 3-1,0 0 2 2,39 0 1 0,26 0 1 0,25 13 3-2,17 23-6 2,-7 1 0 2,-2 8 1-4,-19-6-2 0,-6 3 7 2,-14-10-1 0,-23-7 7 0,-12-13-7-2,-19 1 4 2,-5 2 2 0,0 9-6 0,-16 18-9-2,-33 15 0 2,-19 0-1 1,-7 4-1-4,-4-11 0 3,-3-6-8 0,1 5-30 0,-6 1-39-2,7 7-51 2,55-46-74 0,9 12-135 2</inkml:trace>
    </iact:actionData>
  </iact:action>
  <iact:action type="add" startTime="14952">
    <iact:property name="dataType"/>
    <iact:actionData xml:id="d3">
      <inkml:trace xmlns:inkml="http://www.w3.org/2003/InkML" xml:id="stk3" contextRef="#ctx0" brushRef="#br0">22916 18415 854 0,'0'0'151'4,"0"0"8"4,0 0-39 0,0 0-42-2,0 0-14 1,0 0-11 1,0 0-4-1,1184-93-3 0,-926 93 2 1,-14 0-11 1,-6 0 1-1,-8 12 16-2,-8 13-17 3,1-1-8-4,-10-3-5 3,-4-4 7 0,-11-17-12 0,-15 0-3 0,-15 0-7-2,-17-13-2 2,-23-12 0 0,-12 7 1 1,-24 6-6-4,-16 5 5 3,-20 0-3 0,-18 2 2 0,-19 5-6-2,-11 0 1 2,-8 0-1 0,0 0 0-2,0 0-1 2,0 0-5 0,0 0 1 0,0-8-3 0,-24-4-2-2,-30-5 0 2,-20-3 8 0,-20-5 2 0,-9-6 0-1,-10-6-1 0,-12 4-1 1,-11-4 2 0,-6-5 0-1,-9 3-2 0,5-6 2 1,11 4 0-2,22 3 0 2,26 10 0 0,20 12 1 0,31 1 0 2,16 10 0-6,13 0 0 4,7 5 1 0,0 0-2 0,0 0 4-2,20 0 1 4,60 0 2-4,44 0 2 2,46 0-4-2,15 30-2 3,0 7-2-2,-6 7 5 1,-25 8-3-2,-29-7 4 2,-23-4 1 0,-23-11 0-2,-17 2 11 2,-11-12-5 0,-24-3 0 0,-11-3-4-2,-13-9-3 2,-3 1-7 3,0 14 0-4,-13 14 0-3,-46 18 0 4,-33 20 0 0,-21-6 0 0,-11-1 0 0,-8-3 0-2,0-6 0 2,1-11 0 1,20-9 0-3,22-10 0 1,31-15 0 2,28-5 0-2,17-6 0-1,10 0-8 2,3 0-8 0,0 0-10 2,59 0-21-6,27 0-24 4,23 0-77 0,-63 0-166 1,-18 0-200-2</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2-16T01:18:58.134"/>
    </inkml:context>
    <inkml:brush xml:id="br0">
      <inkml:brushProperty name="width" value="0.05292" units="cm"/>
      <inkml:brushProperty name="height" value="0.05292" units="cm"/>
      <inkml:brushProperty name="color" value="#FFC000"/>
    </inkml:brush>
  </inkml:definitions>
  <iact:action type="add" startTime="14140">
    <iact:property name="dataType"/>
    <iact:actionData xml:id="d0">
      <inkml:trace xmlns:inkml="http://www.w3.org/2003/InkML" xml:id="stk0" contextRef="#ctx0" brushRef="#br0">8521 1607 762 0,'-9'-17'156'7,"2"17"-68"2,-6 0-2-2,3 19-25-1,-3 21-15 4,4 2 18-3,-3 7 19-1,5 9-22 4,-2 13-14-3,8 17-3-1,1 14-3 2,0 16 1-2,0 15-9 3,0 5-11-2,0 2 2 3,1-6-5 6,11-3-3-15,-5-6-3 3,3-7 7 3,-2-3-1-1,-3 1-6 4,3 0 5-4,-3 2-4 2,-5-7 2-1,0 2-6 2,0-6-3-3,0-4 1 2,0 8 1 0,0-4 1 0,0 1 4-2,0-4-4 2,0-3-5-2,0-5 0 4,0 0-5-4,0-2 4 2,0 0-1 3,0 2-3-6,0-1 3 1,0-2 3 2,0-6-1 0,0 3-4 0,0-3 1-2,0 1 1 2,-2-4-4 0,-6-9 2 0,2-7 0-2,4-4-1 3,-3-4 1-2,2-4 0 1,3-3-1-2,0-2 2 2,0-1-1 0,0-1-1 0,0-12 1-2,-4-1 0 3,-2-15 0-1,3-4 0-1,2-3-1-1,-2-4 1 2,0-7-2 0,-1-1 0 0,4 0 0-2,-5 2 2 2,5-2-2 0,-1 1 1-1,-2-3 0 0,3 4 0 1,-4-4 0 0,4 0-1-2,-3 0-1 2,-6-7-1 0,-5-40-8 0,-13-26-3-2,-7-24 9 2,-3-17-1 0,-3-16 1 0,-4 1 1-2,7 8 2 4,5 23-2-4,9 21 3 2,15 21 0-2,1 23 0 3,7 11 2-2,0 10-1 1,0 7 1-2,0 2 2 2,0 1 1 0,0-2 2 0,0 4 1-2,0 0-1 2,2 0 5 0,21 17 2 0,6 27 4-2,11 13-13 2,1 14 4 0,-2 15 1 0,6 10 0-2,-6 5 0 2,2-7-2 0,-5-10 4-2,-11-9-4 2,-7-13-1 0,-5-8-1 0,-5-7 4-2,-1-2-6 2,3-5 2 0,-4 0-1 0,-5-13 1-2,8-5 3 2,-6-9-3 0,-2-6-2 0,-1-7-3-2,3 0 0 2,9 0 0 2,5-3 0-4,15-29 0 0,15-17 0 2,9-13 0 2,17-11 0-4,5-11 0 0,6-3 0 2,-4-2 0 0,-12 8 0 0,-3 9 0-1,-19 15 0 0,-8 16 0 1,-10 7 0 0,-10 12 0-2,-3 7 0 4,-5 2 0-4,-4 6 0 2,-3 2 0-2,-3 2 0 4,0 3 0-4,0 0 0 3,0 0 0-4,0 0-100 5,0 0-115-4,0 0-156 1,0 8-460 0</inkml:trace>
    </iact:actionData>
  </iact:action>
  <iact:action type="add" startTime="17767">
    <iact:property name="dataType"/>
    <iact:actionData xml:id="d1">
      <inkml:trace xmlns:inkml="http://www.w3.org/2003/InkML" xml:id="stk1" contextRef="#ctx0" brushRef="#br0">32905 2085 496 0,'0'0'225'8,"0"0"-118"-1,0 0 28 3,0 0-61-3,0 0-32 2,0 0-5-5,0 0-8 4,27 242 16-1,-27-150 1 2,0 9-1-2,0 8 7 0,0 10-7 2,0 8-10-1,0-3-4-2,0 1-8 1,0 3-2 0,0 1-1 2,-3 7 7-1,-7-3-5-1,-4-5 4-1,1-6-4 2,0-10-1 0,4 0-4 0,2-1-3-2,2-2 1 2,5-3 1 0,0 2-2 1,0-4 1-4,0-1 1 3,0 1 3 0,0 1-2 0,0 5-7-2,0-7-2 2,0-2 1 0,0-7-5 0,0-10 2-2,0-8-2 2,0-4-2 1,0-3 0-2,0-7 1-1,0-1 2 2,0-4-5 1,0-5 1-2,0 5-1 0,0-3 3 0,0 7-3 1,0-6 0 0,0-8 1-2,0-6-1 4,0-11 1-3,0-9 0 0,0-10-1 1,0-5-2-2,0-4 2 2,0 1-1 0,0 1-2-2,0-4-1 2,0 0 1 0,0 0 0 0,-8 0-5-2,-13-26-2 2,-15-25-5 0,-7-22 11 0,-5-9 0-2,-9-11 2 2,4 1-1 0,0 8-6-1,6 3-6 0,12 12 3 1,9 22 0 0,19 11 4 0,4 13 6 0,3 8 2-2,0 8 0 2,0 0 1 0,0 7 2-2,0 0 1 2,0 0 6 0,0 0 1 0,0 17 8-2,23 22 0 2,1 18-7 0,5 9-5 0,2 0-2-2,-2 7 4 2,3-2-3 0,0-4 4 0,-5-5 0-2,5-11 7 3,-15-12-7-2,-2-16-1 0,-6-18 4 0,-5-3 8 1,9-2 2 0,13 0-4 0,8-10-2-2,16-27-11 2,7-14 0 0,8-8-2 0,7-5 1-2,2-1 0 3,-4 6-2-2,-9 11 1 1,-9 14-2-2,-16 15-2 2,-4-1 0 0,-12-3-9-2,-12-10-70 3,5-5-81-2,-13 28-136 1,0 3-254 0</inkml:trace>
    </iact:actionData>
  </iact:action>
  <iact:action type="add" startTime="19396">
    <iact:property name="dataType"/>
    <iact:actionData xml:id="d2">
      <inkml:trace xmlns:inkml="http://www.w3.org/2003/InkML" xml:id="stk2" contextRef="#ctx0" brushRef="#br0">31416 5929 640 0,'0'0'199'7,"0"0"-165"1,0 0 37 1,0 0 7-2,0 0-11-1,0 0-12 2,-462-11-13 0,349 11 1-2,-8 0 13 2,-3 0 12 0,-8 17-11 2,-9-3-11-6,-17-1 0 4,-14-3-2-1,-24-5 2 2,-6-3-8 0,-2-2-3-4,3 0-7 3,5 7 12 0,15-4-12-2,13 7-3 2,18 4 0 0,13 3 1 1,9 0-6 0,-15 6-5 3,5-6 3-3,0 3-11-4,-2-7-5 3,21-4 5 2,-6-3-6-6,0-6 6 4,-4 0 3 0,8 0 5 0,-6 0-5 0,0-10-3-2,-14-3 2 2,-14-1-1 0,-4-1-2 0,-2 7 6-1,16 3-2 0,9 5 0 1,18 0 1 0,5 0-3-2,3 0-3 2,9 0 1 0,1 8-3 0,5 1 0-2,8 2-3 2,5 3 0 0,8 3 0 0,7-4 0-2,6-1 0 2,8-1 0 0,12-2 0 0,13-3 0-1,4-4 0 0,14-2 0 1,-3 0 0 0,4 0 0-2,-7 0 0 2,-3 2 0 0,-6 3 0 2,-4 2 0-6,2 3 0 4,-5-3-3 2,-3 1 1-4,-5 7-6 2,-4-1 0-2,-5 4 1 2,-5-5-7 0,2 0-2 0,9 1 2-3,6-5 6 4,19-2 1-2,7-6 3 0,8 2 1 1,-1-3-2 0,-9 0-3 0,-10 0-5-2,0 0 5 2,-11 0 5 0,4 0 3 4,1 0 1-2,9 0-2-1,5 0 1-2,2 0 0 1,0 0-4-2,-7 0 3 2,-12 0 0 0,-10 4 1-2,-9 13 1 2,8-2 2 1,9 0-2-2,11-4-1-1,13-8 0 3,4 0 1-2,6-3-2 1,0 0-1-2,45-32-7 3,22-8 2-2,2-7 7 4,7 3 1-6,3-5 1 1,-5-4 2 4,18-5-1-4,-2-7 0 2,7-5-1-2,-3 12 2 4,-13-3-2-3,-13 17 4-1,-14 11-2 1,-16 9-2 1,-12 11-2 0,-8 8 1-2,-16 1 0 2,1 4 0 0,-3 0 0 1,0 0 0-4,0 0 0 3,0 25-1 0,-12 16 0 0,-23 13 1-2,-11 10-1 2,-11 0 0 0,-6 5-2 0,-5-9 1 0,7-8-4-2,1-6-2 2,11-7-1 0,10 4 2-2,4-2 6 2,9-1 0 0,6-1 1 0,-1-11 2-2,11-6-1 2,3-7 1 0,1-9-3 0,6-4 1-1,0 7 3 0,9 2 2 1,46 10 21 0,22 0-8 0,16 5-1-3,11 2 8 6,0-4 3-5,-4 3-29 0,-16-7 0 2,-15-3 0 0,-20-2 0 0,-17-9 0-2,-8 0 0 2,-5-3 0 0,-6-1 0 0,2-2 0 3,1 0 0-8,-2 0-7 5,1 0-60 0,-7 0-46-2,-5 6-72 2,-3 0-80 0,0 5-258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2-16T02:24:21.862"/>
    </inkml:context>
    <inkml:brush xml:id="br0">
      <inkml:brushProperty name="width" value="0.05292" units="cm"/>
      <inkml:brushProperty name="height" value="0.05292" units="cm"/>
    </inkml:brush>
  </inkml:definitions>
  <iact:action type="add" startTime="10005">
    <iact:property name="dataType"/>
    <iact:actionData xml:id="d0">
      <inkml:trace xmlns:inkml="http://www.w3.org/2003/InkML" xml:id="stk0" contextRef="#ctx0" brushRef="#br0">10014 6581 337 0,'36'15'158'3,"-27"-5"-49"1,-1 4 45 38,3-1-33-42,-6 0-27 0,3 1-3 0,-4-6 5 0,5-2-11 5,-5 0-8 32,-1-4-7-37,-3 1-27 0,0 0-9 0,0-1-10 1,0 2-8 37,0-1-7-38,-3-3-2 0,-30 0-3 0,-8 0 4 1,-5 0 0 39,-4-17-1-38,3-3 2-2,-10-7 5 0,-7-3 0 0,-7-5 0 1,-6-8-8 38,-20-4-2-39,-16-10-3 0,-19-8-1 0,-21-1 0 1,0-5 0 6,6 4-1-1,25 13 1 33,32 6-1-39,32 15 2 0,19 7-2 0,21 9 3 1,5 0-2 2,3 0 1 37,2 6 1-40,3 0 0 0,1 5-2 0,1 4 2 1,3 2-1 2,0 0 1 38,0 0-1-41,0 0 7 0,0 0-1 0,0 0 5 1,0 0-4 37,0 0 3-37,0 0-4-1,-6 2-4 0,3 15 1 0,2 11-2 2,-5 11 6 39,6 8-2-41,-4 17 4 0,-2 9-2 0,3 10-5 1,-4 5 4 36,-2 1-7-36,0-7 4-1,-4-18-1 0,3-22-2 1,4-15 0 0,3-19-2 38,3-8 0-39,0 0-2 0,0-22-5 0,0-35 8 1,0-25 1 40,0-14 2-40,0-7-3-1,0-11 0 0,0 8-1 2,0 12 1-1,0 12 0 38,6 25 1-38,7 21 0-1,0 16 3 1,-1 9 7 0,4 11 14 0,1 0 13 37,12 0-8-38,15 23-4 0,8 25-7 0,19 8-10 1,3 3 0 37,4-2-7-37,5-5 4-1,-15-12-6 0,-6-16 2 2,-20-9-2 36,-13-10-13-37,-10-5-49-1,-12 0-67 0,-7 0-118 1,0 0-218-1</inkml:trace>
    </iact:actionData>
  </iact:action>
  <iact:action type="add" startTime="11446">
    <iact:property name="dataType"/>
    <iact:actionData xml:id="d1">
      <inkml:trace xmlns:inkml="http://www.w3.org/2003/InkML" xml:id="stk1" contextRef="#ctx0" brushRef="#br0">21129 6772 794 0,'0'0'287'2,"0"0"-103"-2,0 0-42 1,0 0-47 38,0 0-34-37,0 0-14-2,0 0-11 0,378 41-14 0,-308-41-8 1,4-24 2 41,7 1-1-41,7-1 3-1,4-4 0 0,-11-1 4 0,-6 1-12 1,-14-3 0 38,-18-6-7-39,-6 0-3 0,-20-4-2 0,-14-7-2 2,-3-2 4 36,0-7-4-37,-26-5 4-1,-25-7-1 0,-16-21-1 2,-9-28-1-1,-8-19 2 39,-2-16 0-40,8-5 0 0,8 18 0 0,19 24-1 2,15 24 1 0,19 33 0 36,10 22 0-37,7 20 2 0,0 12-1-1,-3 5 0 1,-7 0-2 4,-8 8-7 34,-11 43 3-39,-1 25 6 0,-7 19 1 0,7 4 3 1,1-7-3 40,9-7 0-39,5-24 0-2,5-16 0 0,7-25-1 0,3-13-1 2,0-7-4 38,28-15-12-39,34-42 4-1,16-24 1 0,-1-15 7 0,3-8-4 1,-11 6 7 41,-8 14 2-42,-4 19 0 0,-6 26 2 0,-8 22 3 2,-2 17 3-1,-5 0 8 41,0 32 4-41,-4 20-19-1,0 10-1 0,-5 3-16 2,-3 3-26 0,-1-4-46 39,-1 15-70-41,-21-49-115 0,2 1-503 0</inkml:trace>
    </iact:actionData>
  </iact:action>
  <iact:action type="add" startTime="12213">
    <iact:property name="dataType"/>
    <iact:actionData xml:id="d2">
      <inkml:trace xmlns:inkml="http://www.w3.org/2003/InkML" xml:id="stk2" contextRef="#ctx0" brushRef="#br0">22162 7467 821 0,'0'0'188'2,"0"0"-48"38,0 0-33-39,0 0-29-1,0 0-7 0,0 0 2 0,292 45 2 0,-175-45-6 44,19 0-14-43,17-21-35-1,13-10 14 0,5-16-9 0,9-12-5 1,-6-23-9 42,3-15-6-43,-6-14 0 0,-13-12-1 0,-7-5 0 0,-14-5-2 2,-6-2 0 36,-1-1 1-37,-7 2-3-1,-8-1 0 0,-15 3-3 1,-16 0 3 3,-17 11-5 35,-14 14 4-38,-19 14-2-1,-11 23 1 0,-6 25 0 1,-5 17 0 0,-11 17 2 40,-1 11-5-39,0 0-3-2,-1 0 0 0,-51 22 8 1,-22 29 1 40,-16 13 2-40,-23 7-1-1,-8-4 0 0,10-8-2 0,5-11-1 1,18-8 0 37,27-9 1-37,17-12 0-1,18-8 0 0,13-11 0 0,13 0 0 3,0 0 1 34,31-11 2-37,41-36 1 0,30-17-1 1,29-15-3-1,10-5 3 39,0 3-3-38,-14 14-3-1,-25 17 3 0,-20 21 1 2,-16 12 0 35,-20 12 6-36,-13 5 6-1,-10 0 0 0,-12 5-2 1,-7 46-6 1,-4 36-5 35,0 32 2-36,0 11-1-1,-15 1 2 0,-8-13 0 1,0-19-3 41,-2-13-5-42,-1-9 3 0,6-13-22 0,0-17-49 0,2-10-64 1,15-37-92 38,3 0-222-38</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2-16T02:24:21.862"/>
    </inkml:context>
    <inkml:brush xml:id="br0">
      <inkml:brushProperty name="width" value="0.05292" units="cm"/>
      <inkml:brushProperty name="height" value="0.05292" units="cm"/>
    </inkml:brush>
  </inkml:definitions>
  <iact:action type="add" startTime="8656">
    <iact:property name="dataType"/>
    <iact:actionData xml:id="d0">
      <inkml:trace xmlns:inkml="http://www.w3.org/2003/InkML" xml:id="stk0" contextRef="#ctx0" brushRef="#br0">17959 10670 347 0,'0'0'106'7,"0"0"-56"-3,0 0 21 6,0 0 37-4,0 0-14 2,0 0-18-1,0 0 2 2,0 2 16-3,0 1 2 2,0-3 7-2,0 4 5 4,0-4-7-4,0 0-17 2,0 0-21 0,0 0-13 0,0 0-13-2,0 0-10 2,0 0-5 0,1 0-1 0,35 0 2-2,17-7-5 3,15-11-3-2,16-5 8 1,16-3 0 0,17-1-3-1,3 1-4 1,4 4-3 0,-14 1-2-2,-19 8 4 3,-10 2 1-2,-17 0-4-2,-15-1-5 3,-9 1 0 1,-13 2-5-2,-10 2 1 0,-2 1-2 2,-11 2-1-2,-4 2 2-2,0 2-2 4,0 0-1 1,0-3 0-4,-3-7-3 0,-50-11 2 2,-39-14 2 1,-34-22 0-2,-21-17-2-1,-17-12 2 3,-10-21 1-2,0-11 0 0,7-7 0 2,11 3 3-1,27 9 1-3,13 17-5 4,18 17 3-2,19 18 0 2,21 16-2-3,20 15-1 1,16 13 1 2,15 8-1-1,4 5 1-3,3 4 0 4,0 0 1-1,0 0 0 0,0 0 4-2,23 26 3 2,24 35-7 0,11 32 0-2,10 34 1 2,3 23-1 2,3 17 0-4,8 13-2 0,4-1 2 1,4-10-2 2,-10-19-1-2,-14-24 1 0,-12-24 3 3,-18-30-2-4,-16-27-1 0,-12-21 0 2,-4-14-1 1,-4-10 0-2,16 0-2-2,7-54-5 6,22-38 7-3,15-54 1-3,9-48 0 3,-1-45 0 0,-8-31 0-2,-15 13-1 2,-14 36 0-2,-10 50 1 5,-8 50-1-6,-3 31-1 4,3 20 2-1,-3 11 3 0,-8 10-3-3,2 11-1 4,-4 18 1-1,0 12 0 0,0 8 0-3,0 0-1 4,0 0 0-1,-19 14-3 0,-24 28 4-2,-20 24 6 2,-15 20-3 0,-9 23 5-2,-13 29 3 2,-4 28 11 2,4 19-12-4,0 3-10 0,11-9 0 1,7-20 0 2,8-27 0-3,13-22 0 2,12-29 0 1,9-27 0-2,13-20 0-1,14-21 0 3,8-10 0-2,5-3 0 1,0 0 0-2,0 0 0 4,0 0 0-4,16-13 0 2,2-7 0-2,8 8-52 4,-4 12-85-4,-14 0-90 1,2 14-234 2</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2-16T02:34:47.845"/>
    </inkml:context>
    <inkml:brush xml:id="br0">
      <inkml:brushProperty name="width" value="0.05292" units="cm"/>
      <inkml:brushProperty name="height" value="0.05292" units="cm"/>
      <inkml:brushProperty name="color" value="#0070C0"/>
    </inkml:brush>
  </inkml:definitions>
  <iact:action type="add" startTime="25982">
    <iact:property name="dataType"/>
    <iact:actionData xml:id="d0">
      <inkml:trace xmlns:inkml="http://www.w3.org/2003/InkML" xml:id="stk0" contextRef="#ctx0" brushRef="#br0">16480 15425 736 0,'0'0'196'8,"0"0"-31"-1,0 0-43 1,0 0-21-1,0 0-44 0,0 0-22 2,-110 0-7-3,-7 0 9 1,-20 0 26 2,-15 0-11-2,-15 0-7-1,-20 0 10 4,-1 0-6-2,-9-8 2-2,-8-6-13 0,4-3 1 3,-8 9-9-1,8-1-1-1,4 9-5 3,5 0-4-5,8 0 2 3,3 0-8-1,11 0 4 2,12 0-3-3,11 9-9 1,10-5-6 3,5 2 0-4,6-6 0 2,12 0 0-2,4 0 0 3,10 0 0-2,2 0 0-1,10 0 0 3,-8 12 0-1,4 5 0 1,-4-9 0-5,-7 4 0 5,-7-2 0 1,-18 4 0-5,-17 4 0 1,-1 1 0 3,-8 6 0-2,11-3 0-1,2 8 0 3,11-3 0-2,5-1 0 2,5-4 0-2,2 1 0 0,8-5 0 0,13 3 0 2,12-12 0-1,8-5 0-3,1-4 0 5,2 0 0-3,-1 0 0-2,-6 0 0 4,-3 0 0-2,-12-2 0 2,-1-3 0-2,-3 5 0-1,16 0 0 3,16 0 0-2,18 0 0 2,23 0 0-3,14 0 0 2,10 0 0-1,3 0 0 1,0 0 0-2,0 0 0 3,0 0 0-2,0 0 0 2,0 0 0-3,0 0 0 2,0 0 0 0,0 3 0 0,0 7 0-3,0-1 0 5,6-1 0-4,1 6 0 2,-1 3 0-2,4 8 0 3,-6 12 0-1,4 8 0-1,0 6 0 0,2 11 0 2,1 5 0-3,-6 15 0 1,-3 7 0 0,-2 10 0 1,0 2 0 1,0-3 0-3,0 6 0 1,0 6 0 2,0 16 0-2,0 13 0 0,0 6 0 1,11 4 0-1,-2-12 0 2,3-13 0-4,-1-8 0 3,1-17 0 0,-3-5 0 0,-9-1 0-2,0 1 0 3,0-8 0-1,0 4 0-1,0-9 0 0,0-3 0 0,0-6 0 1,0-22 0 1,0-14 0-3,0-16 0 1,0-14 0 2,0-6 0-2,0 0 0 1,0 6 0-2,0-6 0 2,0 5 0 1,0 10 0-4,3-5 0 5,10 4 0-4,3-3 0 3,8-5 0-3,17-6 0 2,21 0 0-1,24 0 0 1,12 0 0-1,-1 0 0 0,3-11 0 1,-8-1 0 1,2 7 0-3,16-3 0 1,16 3 0 2,19 5 0-2,19 0 0 2,7 0 0-4,10 0 0 3,6 24 0 0,6 1 0-1,1 1 0 0,-8 5 0 1,-4-11 0 0,-11 4 0-2,-10-6 0 3,-14-5 0-2,-7-1 0 2,-11-6 0-3,7-6 0 1,-2 0 0 3,6 0 0-4,5 0 0 1,-4-12 0 1,-5-7 0 0,-11-1 0 0,-12 15 0-2,-9-7 0 2,-17 12 0 0,-10 0 0 0,0-5 0-1,7 5 0-1,13 0 0 3,9-3 0-2,16 3 0 0,-6-5 0 2,-8-2 0-3,-8 2 0 4,-14-2 0-5,-11 6 0 3,2 1 0 0,7 0 0 0,6 0 0-3,10 0 0 4,13 0 0-1,2 0 0 0,5-4 0-3,-5-4 0 4,0 3 0-2,6-7 0 2,-1 10 0-1,3 2 0-2,-8 0 0 2,-11 0 0-1,-12 0 0-1,-10 0 0 3,-4 0 0-1,2 5 0 0,6 4 0-2,2-4 0 1,5 3 0 2,4 4 0-2,0 0 0 0,-3-4 0 0,-4 9 0 2,2 3 0-2,-6 4 0-1,3-3 0 2,-11 1 0 1,-14-8 0-2,-8-9 0-1,-12 1 0 3,-8-6 0-1,-11 0 0 0,-9 0 0-1,-6 0 0 1,-3 0 0-2,-1 0 0 2,-2 0 0-2,-1 0 0 3,2 0 0-2,6-25 0 1,2-25 0-2,-1-24 0 4,1-27 0-3,-3-22 0 1,-1-23 0-2,-5-29 0 2,3-19 0 0,-4 5 0 0,4 1 0-2,-4 2 0 2,2 18 0-1,-5 5 0 1,0 17 0-2,0 15 0 4,0 13 0-4,0 0 0 4,0-8 0-5,0-1 0 2,0-8 0 2,0 7 0-2,-8 16 0 0,-5 27 0 1,5 35 0 0,-4 25 0-1,11 17 0-1,1 8 0 3,-3 0 0-2,3-9 0 1,-12-1 0-2,-2-14 0 2,-12-9 0 0,-6-4 0 1,-12-8 0-2,-5 9 0 0,3-1 0 0,-10 9 0 2,0 11 0-4,-3-2 0 4,-8 4 0-2,-4-5 0 1,-3-2 0-2,-12-5 0 2,-8-3 0 1,-7 3 0-2,-8 7 0-1,-4 1 0 2,-3 7 0 1,-4 6 0-2,-14 4 0-1,-6 2 0 2,-13 0 0 0,-10 0 0 0,-3 0 0-2,-2 0 0 3,3-11 0-1,-5 2 0 0,14 4 0-3,4 0 0 3,-1 5 0 1,-2 0 0-1,-7 0 0-2,-6 0 0 2,6 0 0 0,2 1 0 0,-8 20 0-2,-9-1 0 1,-7 2 0 2,-6 0 0-1,-1-9 0-3,1 2 0 4,1-5 0-2,13-5 0 1,2-1 0 0,6-4 0-1,4 0 0 0,-10 0 0 2,0 0 0-2,0 0 0 0,-3 0 0 0,3 0 0 1,2 0 0-1,6 0 0 0,21 0 0 2,18 0 0-1,27 0 0-3,23 0 0 4,12 0 0-2,8 0 0 3,2 0 0-5,4 0 0 3,1 6 0-1,6 3 0 2,1-3 0-4,5 3 0 5,6-4 0-4,2-2 0 4,-7 2 0-5,4-1 0 3,-5 1 0 0,-8 3 0 0,3 4 0-2,-1 1 0 2,3 4 0 0,8 0 0-1,6 0 0-1,6 5 0 2,5-4 0 0,3-1 0 0,-1-4 0 1,-6-4 0-3,-5 4 0 1,-3-7 0 2,-5 6 0-4,13-3 0 4,-1 1 0-2,7 12 0 1,5 10 0-1,-1 15 0 0,4 22 0 1,6 8 0 1,0 14 0-2,0 10 0-1,0 13 0 4,0 16 0-4,0 8 0 4,0 11 0-5,0 16 0 2,0 15 0 3,0 9 0-5,0-13 0 2,0-13 0 2,6-23 0-2,-3-18 0-1,-3-9 0 3,0-7 0-2,4-7 0 2,-1-3 0-3,0-10 0 1,3-12 0 2,-6-9 0-2,4-16 0 0,-1-4 0 0,-1-2 0 2,1-8 0-2,-3-3 0-1,0-12 0 4,0-15 0-4,2-5 0 3,7 0 0-3,0 0 0 1,10 0 0 1,5 0 0 1,8 0 0-4,2 0 0 4,6 14 0-2,11-3 0 2,8-1 0-4,15 0 0 3,15-10 0 1,19 0 0-2,14 0 0-1,9 0 0 3,9-20 0-2,1-5 0 2,4 0 0-4,7 3 0 4,6 7 0-1,1-2 0 0,15 9 0-3,8 8 0 4,12 0 0-2,0 0 0 2,-13 0 0-3,-17 6 0 2,-19 13 0-1,-13 1 0 2,-5 5 0-2,1-1 0 0,-2 0 0 1,12-3 0-1,-1-2 0-1,19-8 0 2,13-11 0 1,5 0 0-2,-3 0 0-1,-7 0 0 3,-13-17 0-2,-16 4 0-1,4 6 0 2,-9 1 0 0,-7-2 0 0,-1-3 0 0,3-2 0-2,7-4 0 3,5-9 0-2,7 0 0 2,-12 1 0-4,1 14 0 4,-8 3 0-1,-2 8 0-1,0 0 0 2,0 0 0-4,-8 14 0 3,-1-3 0 1,-6 4 0-1,-8-6 0-2,0-2 0 2,-3 1 0 0,9-2 0-2,1 0 0 1,-10-1 0 1,-13 3 0 1,-19-8 0-4,-2 7 0 4,-5 3 0-1,1-2 0 1,2 9 0-4,-2-7 0 2,-5 0 0 1,3-3 0 1,-2 0 0-3,-3 5 0 2,-4-7 0-1,-5 7 0 1,-7-4 0-2,-2-3 0 2,-7 2 0 0,-11-7 0 1,-3 0 0-3,-8 0 0 1,-2 0 0 1,5 0 0 1,4-7 0-2,1-37 0 0,6-23 0 0,-5-21 0 2,1-19 0-4,-1-14 0 7,-5-22 0-5,0-20 0-1,-2-11 0 1,-3-2 0 0,2-4 0 1,-6-15 0 0,3-18 0-3,-3 1 0 3,4 8 0 0,8 21 0 0,2 17 0-1,7 16 0 0,5 8 0 2,-3 13 0-2,-6 16 0-1,-7 16 0 3,-7 3 0-2,-3 8 0 3,0-2 0-5,0 1 0 3,-5 11 0-1,-13 14 0 1,11 19 0-2,4 24 0 2,3 16 0 1,-6 3 0-2,6 0 0-1,-3 0 0 2,-1 0 0 1,-19 3-39-2,-18 29-88-1,-8 15-64 3,29-25-58-2,20 3-138 3</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2-16T02:34:47.845"/>
    </inkml:context>
    <inkml:brush xml:id="br0">
      <inkml:brushProperty name="width" value="0.05292" units="cm"/>
      <inkml:brushProperty name="height" value="0.05292" units="cm"/>
      <inkml:brushProperty name="color" value="#FF0000"/>
    </inkml:brush>
  </inkml:definitions>
  <iact:action type="add" startTime="4529">
    <iact:property name="dataType"/>
    <iact:actionData xml:id="d0">
      <inkml:trace xmlns:inkml="http://www.w3.org/2003/InkML" xml:id="stk0" contextRef="#ctx0" brushRef="#br0">18418 4156 343 0,'0'0'172'6,"0"0"12"5,0 0 4-3,0 0-42 0,0 0-31-2,0 0-9 2,0 0 8 0,-7 2-20 0,7-2-12-2,0 0-5 2,0 0 0 0,0 0-10 0,0 0-16-2,0 0-23 3,14 0 3-1,39 0 4-2,21 0-13 1,12 0 0 2,15 0 8 0,7-14-6-3,8 1 3 1,2 1-15 1,-1-1-12 0,6 4 0-3,5 6 0 6,-2 0 0-6,-9 3 0 3,-7 0 0 1,-8 0 0-4,-2-2 0 3,13-7 0 2,10 1 0-4,6-7 0 0,9 8 0 3,1-6 0-1,-1 5 0 0,-5 6 0-2,-1-7 0 1,4-2 0 1,5 2 0 1,-3-1 0-3,-4-2 0 1,-7 7 0 2,-13 5 0-2,2 0 0-1,-6 0 0 2,-5 0 0 2,-5-3 0-4,-9-3 0 2,-6 0 0 0,-14 1 0-1,-13 2 0 1,-14-2 0-2,-12 5 0 2,-12 0 0 0,-7 0 0 0,-6-2 0-2,-2 2 0 2,-5 0 0 1,0 0 0-3,0 0 0 1,0 0 0 0,-28 0 0 1,-46 2 0 2,-29 17 0-5,-34-5 0 5,-37-2 0-4,-31-5 0 1,-22 5 0-1,-11-7 0 3,5-2 0-2,1 0 0 1,14-3 0-1,14 6 0 1,14-1 0 0,12 3 0 0,15 5 0-3,2-4 0 4,5 6 0-1,-1-3 0 0,1-4 0-2,8 6 0 1,4 1 0 2,11-2 0-1,-2 4 0-2,8-2 0 2,6-5 0 0,5 2 0 0,12-6 0-3,0-2 0 5,8 0 0-4,12-4 0 1,14 0 0 0,18 0 0 2,16 0 0-1,20 0 0 0,12 0 0 0,4 0 0-3,0 0 0 5,27 0 0-4,63 0 0 0,71 0 0 3,64 0 0-1,43 0 0 0,29 0 0-2,-3 14 0 1,-21-6 0 3,-17-2 0-3,-5-6 0-2,-3 0 0 4,0 0 0-2,13-17 0 2,-3-13 0-4,0-7 0 4,-22 0 0-2,-29 10 0-1,-36 2 0 3,-39 18 0 1,-39 7 0-4,-26 0 0 2,-34 0 0-1,-16 0 0 0,-14 0 0 0,-3 0 0 1,0 0 0-2,-8 3 0 2,-50 28 0 1,-42 14 0-1,-51 2 0-2,-20-3 0 1,-36-6 0 2,-21-12 0-1,-10-13 0-2,-7-9 0 2,-1-4 0-1,14 0 0 3,15 0 0-5,12-9 0 2,12 6 0 2,21 3 0-1,12 0 0-1,26 0 0 1,34 0 0-1,40 0 0 1,27 0 0-1,29 0 0-1,4 0 0 3,44 3 0-1,106 6 0-3,67 7 0 5,76 1 0-3,37 0 0 1,-2-3 0-3,-15 4 0 5,-36 3 0-4,-46-2 0 4,-59-2 0-5,-50-9 0 2,-48-8 0 2,-38 0 0-2,-23 0 0 0,-13 0 0 2,0 0 0-2,-29-5 0 1,-52-23-27-2,-42 9-99 4,-18 19-41-4,70 0-93 2,17 36-141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2-16T02:36:19.849"/>
    </inkml:context>
    <inkml:brush xml:id="br0">
      <inkml:brushProperty name="width" value="0.05292" units="cm"/>
      <inkml:brushProperty name="height" value="0.05292" units="cm"/>
      <inkml:brushProperty name="color" value="#FF0000"/>
    </inkml:brush>
  </inkml:definitions>
  <iact:action type="add" startTime="3298">
    <iact:property name="dataType"/>
    <iact:actionData xml:id="d0">
      <inkml:trace xmlns:inkml="http://www.w3.org/2003/InkML" xml:id="stk0" contextRef="#ctx0" brushRef="#br0">8296 2441 876 0,'12'-8'148'7,"-4"8"-30"1,-8 0 11-1,3 12-33 0,2 25-62 1,5 10 11 0,0 9 25-2,-3 8-4 4,9 13-2-4,2 1 4 2,-3 3-15 0,3-2-4-2,-4-5-5 2,2-12-15 0,-3-13-8 0,-3-14-5-2,1-16 1 2,-6-13 0 0,-3-6-1 0,12 0 7-2,11 0-3 3,24-43-2-1,27-27-10-1,32-31-6 1,27-36-2-1,19-31 0 0,7-22 0 2,-8 5 0-3,-12 20 0 2,-21 29 0-1,-28 30 0 2,-18 30 0-4,-22 21 0 4,-22 23 0-1,-7 15 0 0,-10 5 0-3,-8 6 0 4,-1 4 0-2,-4 2 0 2,0 0 0-4,0 0 0 3,0 0 0 1,0 0 0-1,0 0 0-3,0 0 0 4,0 0 0-2,0 0 0 2,0 0 0-4,0 2-15 5,0 30-97-4,0 24-79 3,4-20-118-4,1 6-425 4</inkml:trace>
    </iact:actionData>
  </iact:action>
  <iact:action type="add" startTime="6452">
    <iact:property name="dataType"/>
    <iact:actionData xml:id="d1">
      <inkml:trace xmlns:inkml="http://www.w3.org/2003/InkML" xml:id="stk1" contextRef="#ctx0" brushRef="#br0">21506 262 221 0,'0'0'182'6,"0"0"-98"1,0 0-1 1,0 0 54 0,0 0-39-2,0 0 3 2,0 0-6 0,-139-7-24 0,94 7-17 0,-12 0 3-2,-2 0-1 2,-5 0-18 0,-3 0 5 0,3 7-5-2,1 3 1 2,2-5-12 0,-2-1-6 0,2-4-5-1,1 0-5 2,3 0-1-2,1 0-3 1,2-9 4-2,5 4 2 1,-1 0 3 2,-5 1 1-3,2 1 9 1,5 3 9 2,-4-5-25-1,-5-4-3-2,-4-8 1 2,-7-7 0-1,-15-2-3 2,-1-2 0-3,-5 1 1 2,2 12-2 0,7 3 0 0,9 7 2-2,7 5-3 2,7 0 0-1,4 0 4 2,-4 0-2-1,-6 0-1-3,-7 0 0 4,-1 0 2-2,-10 2-3 1,-8 1-1-1,1 0 1 0,-6 1 0 2,-5-4 2-1,1 0-4-3,-13 0 7 3,-6 0-4 1,-8 0 3-2,-4 0-4 0,-5-15 3 1,4 3-1 0,3 1 0-1,2 2-2 0,5 7 1 0,-13 2 1 2,2 0-1-1,1 0 0-3,-4 0 2 3,10 5-5 0,-1 10 1-2,2-3-2 2,-3-5 3 1,1-4 0-2,9 0-1 0,4-3-1 0,12 4 1 1,3-4-2 0,9 0 0-1,11 0 2 1,8 0 0 0,5 0-2 0,4 0 1 0,4 0-1-2,1 0 1 2,-2 2 2 0,1 1-3-1,-4 2 1 2,-5 4 0-4,1 0 0 3,-5-2 2 0,-7-1 0-1,-5 0-1 1,-19-3 3-1,-9-3 0 2,-14 0-3-3,-2 0 4 1,-1-9 5 2,6-4-10-2,6-2 7-1,3 2 0 3,4 3-2-1,3-1-1-1,-12 0-1 0,-15-6-3 1,-4 0 0 0,-15 4-1 0,-4 4 7-2,3 9-1 1,11 0-1 1,12 0 1 1,19 0-3-3,12 0-1 1,13 0-2 2,28 2 2-2,15 2-2 0,14-1 0 0,6-3 1 2,1 1-2-2,-6 6 2-1,4-2-1 3,8 0 1-1,-4-5-1-3,10 4 1 4,-1-1-1-1,-1 0-1 0,-2-1 1-3,-5-2-1 3,-4 5-2 1,1-2 2-1,1 0-1-3,5 1 0 4,4-2 1-1,7 1-2-1,1 5 3 0,2 13 1 0,-8 11 0 1,3 20 3 1,5 10-3-3,0 22 0 4,0 22 0-4,0 21 1 2,0 13-1-2,0 17-1 2,0 16 0 0,0-3 0 0,0 5-1-3,0-12 1 3,0-6-1 1,0-5 1-1,0 5 0 0,0 1 0-2,0-7 0 2,0-8-1-1,0-13 1 2,0-15-3-4,0-20 3 3,0-16-5 1,0-14 3-2,0-8 0-1,2-10-3 3,5-10 0-1,2-13 0-1,4-9 4 0,6-7-2 1,2-2-2 0,14-1-4-1,4-2 7 0,13 0 2 0,1 3-1 2,0 2 1-2,10 6 0-1,-3 9 1 2,7 2-1 1,7 5 2-2,7 4-2-1,12 0 6 2,10 3-4 0,3-1 1-1,7-8 2 1,6-5 4 0,7-8-3 0,17-15 1-3,24 0 1 4,13 0-3-1,5 2 6 0,12 9 0-3,1 3 5 3,-1 6 0 1,-10-6 4-1,-8-11-1-3,-9-3-9 5,7 0-4-3,-3-20 1 1,4-5 0-2,-1-4-4 1,-10 5 1 1,-1-3-2 1,-8 6-2-4,-1 1 0 4,-9 6 0-2,-5 6 0 1,-2-1 0 1,-1-2 0-3,1-1 0 2,-11-5 0 0,-6 6 0-1,-13 3 0-1,-1 3 0 2,2 5 0 0,8 0 0 0,17 0 0-1,0 2 0 0,1 13 0 1,-5-8 0 0,-2-1 0-2,-4-2 0 2,-3-4 0 0,-5 0 0-2,-1 0 0 2,-7 0 0 0,0 0 0 0,5 0 0-2,-1 0 0 2,8-10 0 0,4 3 0 1,-5-5 0-3,10 0 0 1,-4 2 0 1,9 6 0 0,10 4 0 1,5 0 0-3,7 6 0 1,5 14 0 2,6-3 0-1,-1-5 0-3,8-7 0 3,-13-5 0 1,0 0 0-2,-18 0 0-1,-14 0 0 3,-14 0 0-1,-18 5 0 0,-18 0 0-3,-21 0 0 5,-16-1 0-3,-25-1 0-2,-11-3 0 3,-9 0 0 1,0 0 0-1,0 0 0-1,0 0 0 0,0 0 0 0,0 0 0 2,7-25 0-1,2-18 0-3,3-15-2 3,-7-16-6 1,8-18 1-2,-2-26-3 0,-4-29 7 1,6-16-3 0,-6-5 1 0,-1-3 2-2,1 4-3 1,-7 4 5 2,3 13-2-2,-3 14 1-1,0 24-2 3,0 19 1-1,0 6-1-3,-3-6 0 4,-4-2 1-1,-3-10-3 0,1 4-1-2,-3 3-3 1,-1 11 4 1,3 22-1 0,4 20 1-2,-1 17 3 3,3 8 1-2,1 3 1 2,-6-2 1-3,9-3-2 2,-1-1 1 0,1 3 1 0,0 7 0-3,0 3 0 3,0 8 1 0,-10-6-1 1,-6-6 0-1,-8-14-5-2,-10-8 5 2,-10-9 0-1,-1 2-1 0,5 4 2 1,6 5-2-1,4 5 0 2,2 2-2-2,-5-1 2 0,-6-4 1 1,-2 0 1 0,2 0-1 0,4 7-1-2,6 8 0 1,2 5 2 2,-2 2-2-3,0 3 0 1,-10 5 1 2,-5-2-2-1,-12 4 2-3,-12 0 0 4,-9 0 0-1,-13 0 0 0,0-4 0-2,-4-9 1 3,-2 0 0-3,-1 2-1 3,1 5 2-2,-1 6-1-1,0 0 2 3,-1 6 0-2,3 22-1 2,8 6 4-3,13-7-3 2,11 0 0 0,15-10-3-3,7-10 0 3,9-7-7 1,2-17-55-1,30-38-178-2,0 21-88 1,14 0-373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3A65-D1A1-45FC-8E3B-1E5DE3664A49}"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8815E-65DC-4A90-9DE0-7F10473A34A3}" type="slidenum">
              <a:rPr lang="en-CA" smtClean="0"/>
              <a:t>‹#›</a:t>
            </a:fld>
            <a:endParaRPr lang="en-CA"/>
          </a:p>
        </p:txBody>
      </p:sp>
    </p:spTree>
    <p:extLst>
      <p:ext uri="{BB962C8B-B14F-4D97-AF65-F5344CB8AC3E}">
        <p14:creationId xmlns:p14="http://schemas.microsoft.com/office/powerpoint/2010/main" val="379293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to this video series on General Relativity. </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a:t>
            </a:fld>
            <a:endParaRPr lang="en-CA"/>
          </a:p>
        </p:txBody>
      </p:sp>
    </p:spTree>
    <p:extLst>
      <p:ext uri="{BB962C8B-B14F-4D97-AF65-F5344CB8AC3E}">
        <p14:creationId xmlns:p14="http://schemas.microsoft.com/office/powerpoint/2010/main" val="46245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the frame of reference of the scientist who is standing on the ground.</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10</a:t>
            </a:fld>
            <a:endParaRPr lang="en-CA"/>
          </a:p>
        </p:txBody>
      </p:sp>
    </p:spTree>
    <p:extLst>
      <p:ext uri="{BB962C8B-B14F-4D97-AF65-F5344CB8AC3E}">
        <p14:creationId xmlns:p14="http://schemas.microsoft.com/office/powerpoint/2010/main" val="2856276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scientist drops the ball, which travels straight downward due to gravity. The scientist also sees the car drive by him to the right at constant velocity.</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11</a:t>
            </a:fld>
            <a:endParaRPr lang="en-CA"/>
          </a:p>
        </p:txBody>
      </p:sp>
    </p:spTree>
    <p:extLst>
      <p:ext uri="{BB962C8B-B14F-4D97-AF65-F5344CB8AC3E}">
        <p14:creationId xmlns:p14="http://schemas.microsoft.com/office/powerpoint/2010/main" val="1502880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things will look different in the frame of reference of the car and its driver.</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12</a:t>
            </a:fld>
            <a:endParaRPr lang="en-CA"/>
          </a:p>
        </p:txBody>
      </p:sp>
    </p:spTree>
    <p:extLst>
      <p:ext uri="{BB962C8B-B14F-4D97-AF65-F5344CB8AC3E}">
        <p14:creationId xmlns:p14="http://schemas.microsoft.com/office/powerpoint/2010/main" val="336117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driver could viewer their car as simply standing still, with the ground and the surrounding neighbor passing by with a constant speed toward the left. </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13</a:t>
            </a:fld>
            <a:endParaRPr lang="en-CA"/>
          </a:p>
        </p:txBody>
      </p:sp>
    </p:spTree>
    <p:extLst>
      <p:ext uri="{BB962C8B-B14F-4D97-AF65-F5344CB8AC3E}">
        <p14:creationId xmlns:p14="http://schemas.microsoft.com/office/powerpoint/2010/main" val="109124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scientist on ground drops the ball, the car driver will see the ball fall in an arc shape, which is a combination of the ball’s downward motion toward the ground, and also the horizontal motion that the ground, scientist and </a:t>
            </a:r>
            <a:r>
              <a:rPr lang="en-US" dirty="0" err="1"/>
              <a:t>neighbourhood</a:t>
            </a:r>
            <a:r>
              <a:rPr lang="en-US" dirty="0"/>
              <a:t> are moving with towards the left.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14</a:t>
            </a:fld>
            <a:endParaRPr lang="en-CA"/>
          </a:p>
        </p:txBody>
      </p:sp>
    </p:spTree>
    <p:extLst>
      <p:ext uri="{BB962C8B-B14F-4D97-AF65-F5344CB8AC3E}">
        <p14:creationId xmlns:p14="http://schemas.microsoft.com/office/powerpoint/2010/main" val="277418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scientist drops the ball, it travels in a long arc, because the world is travelling horizontally beneath the plane very quickly. The car, which is driving on top of the ground in the opposite direction, appears to travel by even faster.</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15</a:t>
            </a:fld>
            <a:endParaRPr lang="en-CA"/>
          </a:p>
        </p:txBody>
      </p:sp>
    </p:spTree>
    <p:extLst>
      <p:ext uri="{BB962C8B-B14F-4D97-AF65-F5344CB8AC3E}">
        <p14:creationId xmlns:p14="http://schemas.microsoft.com/office/powerpoint/2010/main" val="1277829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that different observers in different frames of reference will observe the motion of objects differently. In our example, the scientist and the driver will disagree on how the ball is moving. The scientist sees the ball having vertical motion only, while the car driver sees the ball has vertical motion as well as horizontal motion.</a:t>
            </a:r>
            <a:br>
              <a:rPr lang="en-US" dirty="0"/>
            </a:br>
            <a:r>
              <a:rPr lang="en-US" dirty="0"/>
              <a:t>This means that the scientist and driver will disagree on the ball’s speed, or velocity. Because of this, they will also disagree on the ball’s momentum, which is mass times velocity. They will also disagree on the ball’s kinetic energy, ½ * m * v^2. So the scientist and driver disagree on a lot of things. You might be wondering if they agree on anything at all.</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16</a:t>
            </a:fld>
            <a:endParaRPr lang="en-CA"/>
          </a:p>
        </p:txBody>
      </p:sp>
    </p:spTree>
    <p:extLst>
      <p:ext uri="{BB962C8B-B14F-4D97-AF65-F5344CB8AC3E}">
        <p14:creationId xmlns:p14="http://schemas.microsoft.com/office/powerpoint/2010/main" val="1961036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that the scientist and driver do agree on some things. If we watch the ball drop from both of their perspectives, or frames of reference, we see the ball takes the same amount of time to reach the ground in both cases. So the scientist and driver will both agree on the passage of time. They will also agree on the size or spatial dimensions of the ball. They will also agree on the ball’s mass.</a:t>
            </a:r>
            <a:br>
              <a:rPr lang="en-US" dirty="0"/>
            </a:br>
            <a:r>
              <a:rPr lang="en-US" dirty="0"/>
              <a:t>Most importantly, the scientist and driver will agree on the laws of motion, like Newton’s 3 Laws of motion and Newton’s Law of  gravity.</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17</a:t>
            </a:fld>
            <a:endParaRPr lang="en-CA"/>
          </a:p>
        </p:txBody>
      </p:sp>
    </p:spTree>
    <p:extLst>
      <p:ext uri="{BB962C8B-B14F-4D97-AF65-F5344CB8AC3E}">
        <p14:creationId xmlns:p14="http://schemas.microsoft.com/office/powerpoint/2010/main" val="3688348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know that in the scientist’s frame of reference, when the scientist drops the ball, it travels straight down towards the ground.</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18</a:t>
            </a:fld>
            <a:endParaRPr lang="en-CA"/>
          </a:p>
        </p:txBody>
      </p:sp>
    </p:spTree>
    <p:extLst>
      <p:ext uri="{BB962C8B-B14F-4D97-AF65-F5344CB8AC3E}">
        <p14:creationId xmlns:p14="http://schemas.microsoft.com/office/powerpoint/2010/main" val="3265867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let’s consider what happens if the driver has the ball, and drops it in their car as they drive along. The ball also travels straight down toward the ground. This is exactly what the scientist saw in his own frame of reference when he dropped the ball.</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19</a:t>
            </a:fld>
            <a:endParaRPr lang="en-CA"/>
          </a:p>
        </p:txBody>
      </p:sp>
    </p:spTree>
    <p:extLst>
      <p:ext uri="{BB962C8B-B14F-4D97-AF65-F5344CB8AC3E}">
        <p14:creationId xmlns:p14="http://schemas.microsoft.com/office/powerpoint/2010/main" val="48343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video series I’m going to try and help someone who is familiar with basic calculus, basic linear algebra, and basic physics, and guide them toward a mathematical understanding of general relativity, including topics like black holes, the expansion of the universe, gravitational time dilation, and gravitational waves.</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a:t>
            </a:fld>
            <a:endParaRPr lang="en-CA"/>
          </a:p>
        </p:txBody>
      </p:sp>
    </p:spTree>
    <p:extLst>
      <p:ext uri="{BB962C8B-B14F-4D97-AF65-F5344CB8AC3E}">
        <p14:creationId xmlns:p14="http://schemas.microsoft.com/office/powerpoint/2010/main" val="144424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if a passenger on the plane dropped a ball, it would also travel straight down to the floor of the plane, exactly what the scientist and driver would have seen dropping the ball in their own reference frames.</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20</a:t>
            </a:fld>
            <a:endParaRPr lang="en-CA"/>
          </a:p>
        </p:txBody>
      </p:sp>
    </p:spTree>
    <p:extLst>
      <p:ext uri="{BB962C8B-B14F-4D97-AF65-F5344CB8AC3E}">
        <p14:creationId xmlns:p14="http://schemas.microsoft.com/office/powerpoint/2010/main" val="25845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scientist, driver, and plane passenger, all see a ball fall with the same motion in their own references frames. That’s because these are all examples of inertial reference frames, which are frames that travel at a constant speed.</a:t>
            </a:r>
            <a:br>
              <a:rPr lang="en-US" dirty="0"/>
            </a:br>
            <a:r>
              <a:rPr lang="en-US" dirty="0"/>
              <a:t>This is because of the Galilean Principal of Relativity, which says the laws of motion and gravity are the same in all inertial reference frames, which are reference frames travelling at constant speed.</a:t>
            </a:r>
            <a:br>
              <a:rPr lang="en-US" dirty="0"/>
            </a:br>
            <a:r>
              <a:rPr lang="en-US" dirty="0"/>
              <a:t>Because of this, there is no physical experiment you can do to determine if your own frame of reference is stationary or moving at a constant speed. The scientist may think he is standing still on the ground, watching the car and plane travel past time, but it’s equally correct to say that the car is stationary, with the scientist and plane moving around it.</a:t>
            </a:r>
            <a:br>
              <a:rPr lang="en-US" dirty="0"/>
            </a:br>
            <a:r>
              <a:rPr lang="en-US" dirty="0"/>
              <a:t>In Galilean Relativity, there’s no special frame of reference that’s truly stationary. All motion is always relevant to something else.</a:t>
            </a:r>
            <a:br>
              <a:rPr lang="en-US" dirty="0"/>
            </a:br>
            <a:r>
              <a:rPr lang="en-US" dirty="0"/>
              <a:t>But when reference frames are travelling at constant speed relativity to each other, like the scientist, car or plane, they will all experience the same laws of motion.</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21</a:t>
            </a:fld>
            <a:endParaRPr lang="en-CA"/>
          </a:p>
        </p:txBody>
      </p:sp>
    </p:spTree>
    <p:extLst>
      <p:ext uri="{BB962C8B-B14F-4D97-AF65-F5344CB8AC3E}">
        <p14:creationId xmlns:p14="http://schemas.microsoft.com/office/powerpoint/2010/main" val="4010023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 up what we’ve learned about Galilean relativity. In Galilean relativity, there are some things we disagree on depending on which reference frame we’re observing from. We’ll disagree on the motion of objects. </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22</a:t>
            </a:fld>
            <a:endParaRPr lang="en-CA"/>
          </a:p>
        </p:txBody>
      </p:sp>
    </p:spTree>
    <p:extLst>
      <p:ext uri="{BB962C8B-B14F-4D97-AF65-F5344CB8AC3E}">
        <p14:creationId xmlns:p14="http://schemas.microsoft.com/office/powerpoint/2010/main" val="3727091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 up what we’ve learned about Galilean relativity. In Galilean relativity, there are some things we disagree on depending on which reference frame we’re observing from. We’ll disagree on the motion of objects. This means we’ll disagree on an object’s velocity, momentum, and kinetic energy. But there are other things we will agree on in all reference frames. The most important thing we agree on is the last of motion. But we will also agree on passage of time, size and space, and the mass of objects.</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23</a:t>
            </a:fld>
            <a:endParaRPr lang="en-CA"/>
          </a:p>
        </p:txBody>
      </p:sp>
    </p:spTree>
    <p:extLst>
      <p:ext uri="{BB962C8B-B14F-4D97-AF65-F5344CB8AC3E}">
        <p14:creationId xmlns:p14="http://schemas.microsoft.com/office/powerpoint/2010/main" val="1796746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we’ll disagree on an object’s velocity, momentum, and kinetic energy. But there are other things we will agree on in all reference frames. The most important thing we agree on is the last of motion. </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24</a:t>
            </a:fld>
            <a:endParaRPr lang="en-CA"/>
          </a:p>
        </p:txBody>
      </p:sp>
    </p:spTree>
    <p:extLst>
      <p:ext uri="{BB962C8B-B14F-4D97-AF65-F5344CB8AC3E}">
        <p14:creationId xmlns:p14="http://schemas.microsoft.com/office/powerpoint/2010/main" val="2020362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will also agree on passage of time, size and space, and the mass of objects.</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25</a:t>
            </a:fld>
            <a:endParaRPr lang="en-CA"/>
          </a:p>
        </p:txBody>
      </p:sp>
    </p:spTree>
    <p:extLst>
      <p:ext uri="{BB962C8B-B14F-4D97-AF65-F5344CB8AC3E}">
        <p14:creationId xmlns:p14="http://schemas.microsoft.com/office/powerpoint/2010/main" val="3361215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ask what will happen if we’re in an accelerating reference frame, which would be a non-inertial reference frame. We an understand what would happen using our experience in everyday life.</a:t>
            </a:r>
            <a:br>
              <a:rPr lang="en-US" dirty="0"/>
            </a:br>
            <a:r>
              <a:rPr lang="en-US" dirty="0"/>
              <a:t>If you’ve ever been in an elevator that’s accelerating upward, you might have noticed that you feel heavier, like you’re being pulled downward. If you’ve ever been in an accelerating car, you might have felt like you were </a:t>
            </a:r>
            <a:r>
              <a:rPr lang="en-US" dirty="0" err="1"/>
              <a:t>fetting</a:t>
            </a:r>
            <a:r>
              <a:rPr lang="en-US" dirty="0"/>
              <a:t> pulled into the back of your seat. And if you’ve been in a car that took a sharp turn, the was actually had centripetal accelerating inward , which makes the passenger feel thrown outward toward the side door.</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26</a:t>
            </a:fld>
            <a:endParaRPr lang="en-CA"/>
          </a:p>
        </p:txBody>
      </p:sp>
    </p:spTree>
    <p:extLst>
      <p:ext uri="{BB962C8B-B14F-4D97-AF65-F5344CB8AC3E}">
        <p14:creationId xmlns:p14="http://schemas.microsoft.com/office/powerpoint/2010/main" val="1366981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see that when a passenger is an in accelerating box, or </a:t>
            </a:r>
            <a:r>
              <a:rPr lang="en-US" dirty="0" err="1"/>
              <a:t>accelerarting</a:t>
            </a:r>
            <a:r>
              <a:rPr lang="en-US" dirty="0"/>
              <a:t> reference frame, they will feel a mysterious fictitious force pulling on them in the opposite direction of the box’s acceleration.</a:t>
            </a:r>
          </a:p>
          <a:p>
            <a:r>
              <a:rPr lang="en-US" dirty="0"/>
              <a:t>This means that a passenger in an accelerating reference frame will have different set of laws of motion. Every time they use Newton’s 2</a:t>
            </a:r>
            <a:r>
              <a:rPr lang="en-US" baseline="30000" dirty="0"/>
              <a:t>nd</a:t>
            </a:r>
            <a:r>
              <a:rPr lang="en-US" dirty="0"/>
              <a:t> law, they will need to add a term for the fictitious force in order to predict the motion of objects correctly.</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27</a:t>
            </a:fld>
            <a:endParaRPr lang="en-CA"/>
          </a:p>
        </p:txBody>
      </p:sp>
    </p:spTree>
    <p:extLst>
      <p:ext uri="{BB962C8B-B14F-4D97-AF65-F5344CB8AC3E}">
        <p14:creationId xmlns:p14="http://schemas.microsoft.com/office/powerpoint/2010/main" val="1902042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28</a:t>
            </a:fld>
            <a:endParaRPr lang="en-CA"/>
          </a:p>
        </p:txBody>
      </p:sp>
    </p:spTree>
    <p:extLst>
      <p:ext uri="{BB962C8B-B14F-4D97-AF65-F5344CB8AC3E}">
        <p14:creationId xmlns:p14="http://schemas.microsoft.com/office/powerpoint/2010/main" val="4218980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29</a:t>
            </a:fld>
            <a:endParaRPr lang="en-CA"/>
          </a:p>
        </p:txBody>
      </p:sp>
    </p:spTree>
    <p:extLst>
      <p:ext uri="{BB962C8B-B14F-4D97-AF65-F5344CB8AC3E}">
        <p14:creationId xmlns:p14="http://schemas.microsoft.com/office/powerpoint/2010/main" val="2328734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this video series is going to be several hours long, but this video that you’re watching now is going to be a self-contained introduction that doesn’t have too much math and can be watched on its own.</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3</a:t>
            </a:fld>
            <a:endParaRPr lang="en-CA"/>
          </a:p>
        </p:txBody>
      </p:sp>
    </p:spTree>
    <p:extLst>
      <p:ext uri="{BB962C8B-B14F-4D97-AF65-F5344CB8AC3E}">
        <p14:creationId xmlns:p14="http://schemas.microsoft.com/office/powerpoint/2010/main" val="37527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30</a:t>
            </a:fld>
            <a:endParaRPr lang="en-CA"/>
          </a:p>
        </p:txBody>
      </p:sp>
    </p:spTree>
    <p:extLst>
      <p:ext uri="{BB962C8B-B14F-4D97-AF65-F5344CB8AC3E}">
        <p14:creationId xmlns:p14="http://schemas.microsoft.com/office/powerpoint/2010/main" val="3002535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 Galilean Principle of </a:t>
            </a:r>
            <a:r>
              <a:rPr lang="en-US" dirty="0" err="1"/>
              <a:t>Relativiy</a:t>
            </a:r>
            <a:r>
              <a:rPr lang="en-US" dirty="0"/>
              <a:t> means that the laws of motion are the same, only for inertial reference frames.</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31</a:t>
            </a:fld>
            <a:endParaRPr lang="en-CA"/>
          </a:p>
        </p:txBody>
      </p:sp>
    </p:spTree>
    <p:extLst>
      <p:ext uri="{BB962C8B-B14F-4D97-AF65-F5344CB8AC3E}">
        <p14:creationId xmlns:p14="http://schemas.microsoft.com/office/powerpoint/2010/main" val="1862284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finished </a:t>
            </a:r>
            <a:r>
              <a:rPr lang="en-US" dirty="0" err="1"/>
              <a:t>leaerning</a:t>
            </a:r>
            <a:r>
              <a:rPr lang="en-US" dirty="0"/>
              <a:t> about Galilean relativity, which is the relativity of everyday life.</a:t>
            </a:r>
            <a:br>
              <a:rPr lang="en-US" dirty="0"/>
            </a:br>
            <a:r>
              <a:rPr lang="en-US" dirty="0"/>
              <a:t>Now let’s talk about Special Relativity, which is the relativity that we observe when close to the speed of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32</a:t>
            </a:fld>
            <a:endParaRPr lang="en-CA"/>
          </a:p>
        </p:txBody>
      </p:sp>
    </p:spTree>
    <p:extLst>
      <p:ext uri="{BB962C8B-B14F-4D97-AF65-F5344CB8AC3E}">
        <p14:creationId xmlns:p14="http://schemas.microsoft.com/office/powerpoint/2010/main" val="744924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video, I’m going to explain how the ideas of relativity came about, starting with Galileo in the 17</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 and going up to Einstein in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155BF4C-6CB5-4909-9E10-4286395E453C}" type="slidenum">
              <a:rPr lang="en-CA" smtClean="0"/>
              <a:t>4</a:t>
            </a:fld>
            <a:endParaRPr lang="en-CA"/>
          </a:p>
        </p:txBody>
      </p:sp>
    </p:spTree>
    <p:extLst>
      <p:ext uri="{BB962C8B-B14F-4D97-AF65-F5344CB8AC3E}">
        <p14:creationId xmlns:p14="http://schemas.microsoft.com/office/powerpoint/2010/main" val="4196552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there are really 3 scientific theories of relativity. There’s Galilean Relativity, which is the relativity we experience at everyday speeds, like inside trains or elevators. And this is the type of relativity that was understood by Galileo, Newton, and other physics before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in 1905 Albert Einstein built on the work of other physicists and came up with Special Relativity, which is the relativity we see when we travel close to the speed of light. The famous equation, E = m c^2, is a result from considering physics in special relativity.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Finally in 1915, Einstein published a generalized version of special relativity, called general relativity. General relativity is a new theory of gravity which replaces newton’s older theory of gravity. General Relativity treats gravity geometrically and says it’s the result of spacetime curvature.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5</a:t>
            </a:fld>
            <a:endParaRPr lang="en-CA"/>
          </a:p>
        </p:txBody>
      </p:sp>
    </p:spTree>
    <p:extLst>
      <p:ext uri="{BB962C8B-B14F-4D97-AF65-F5344CB8AC3E}">
        <p14:creationId xmlns:p14="http://schemas.microsoft.com/office/powerpoint/2010/main" val="408076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we should ask, what is relativity?</a:t>
            </a:r>
            <a:br>
              <a:rPr lang="en-US" dirty="0"/>
            </a:br>
            <a:r>
              <a:rPr lang="en-US" dirty="0"/>
              <a:t>Relativity is the study of how the laws of motion work in different reference frames. When we’re talking about the laws of motions, we’re talking about laws like Newton’s Laws, which determine how forces cause objects to move and accelerate, and also Newton’s Law of Gravity.</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6</a:t>
            </a:fld>
            <a:endParaRPr lang="en-CA"/>
          </a:p>
        </p:txBody>
      </p:sp>
    </p:spTree>
    <p:extLst>
      <p:ext uri="{BB962C8B-B14F-4D97-AF65-F5344CB8AC3E}">
        <p14:creationId xmlns:p14="http://schemas.microsoft.com/office/powerpoint/2010/main" val="272436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Galilean Relativity was the first theory that considered how the motion of objects would work in different reference frames. The Galilean Principal of Relativity tells us that the laws of motion are the same in all inertial reference frames. The word inertial here refers to frames of reference that are not accelerating.</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7</a:t>
            </a:fld>
            <a:endParaRPr lang="en-CA"/>
          </a:p>
        </p:txBody>
      </p:sp>
    </p:spTree>
    <p:extLst>
      <p:ext uri="{BB962C8B-B14F-4D97-AF65-F5344CB8AC3E}">
        <p14:creationId xmlns:p14="http://schemas.microsoft.com/office/powerpoint/2010/main" val="108426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what the Principal of Galilean Relativity means, let’s take a look at an example of a scientist standing on the ground dropping a ball. To the scientist, this ball appears to be falling straight down to the ground.</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8</a:t>
            </a:fld>
            <a:endParaRPr lang="en-CA"/>
          </a:p>
        </p:txBody>
      </p:sp>
    </p:spTree>
    <p:extLst>
      <p:ext uri="{BB962C8B-B14F-4D97-AF65-F5344CB8AC3E}">
        <p14:creationId xmlns:p14="http://schemas.microsoft.com/office/powerpoint/2010/main" val="3863153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other observers, such as a person driving a car at constant speed to the right, or a passenger in an airplane travelling at constant speed to the left, will see things differently. This is because the car and the plane have different frames of reference than the scientist standing on the ground.</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9</a:t>
            </a:fld>
            <a:endParaRPr lang="en-CA"/>
          </a:p>
        </p:txBody>
      </p:sp>
    </p:spTree>
    <p:extLst>
      <p:ext uri="{BB962C8B-B14F-4D97-AF65-F5344CB8AC3E}">
        <p14:creationId xmlns:p14="http://schemas.microsoft.com/office/powerpoint/2010/main" val="16045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A995-7AD0-46B4-BAD9-1FE34C1857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FB92982-1BD2-4071-8E57-766701360E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0A4EAAF-F44E-411D-BCE0-18AA735693E6}"/>
              </a:ext>
            </a:extLst>
          </p:cNvPr>
          <p:cNvSpPr>
            <a:spLocks noGrp="1"/>
          </p:cNvSpPr>
          <p:nvPr>
            <p:ph type="dt" sz="half" idx="10"/>
          </p:nvPr>
        </p:nvSpPr>
        <p:spPr/>
        <p:txBody>
          <a:bodyPr/>
          <a:lstStyle/>
          <a:p>
            <a:fld id="{F5D5176C-51D9-40EA-9267-9E027A669CD7}" type="datetimeFigureOut">
              <a:rPr lang="en-CA" smtClean="0"/>
              <a:t>2022-09-12</a:t>
            </a:fld>
            <a:endParaRPr lang="en-CA"/>
          </a:p>
        </p:txBody>
      </p:sp>
      <p:sp>
        <p:nvSpPr>
          <p:cNvPr id="5" name="Footer Placeholder 4">
            <a:extLst>
              <a:ext uri="{FF2B5EF4-FFF2-40B4-BE49-F238E27FC236}">
                <a16:creationId xmlns:a16="http://schemas.microsoft.com/office/drawing/2014/main" id="{2E3BC28A-C87F-4227-99DD-10A7F2476A4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9D83C59-0310-46AE-ADFD-CA801A3F56BD}"/>
              </a:ext>
            </a:extLst>
          </p:cNvPr>
          <p:cNvSpPr>
            <a:spLocks noGrp="1"/>
          </p:cNvSpPr>
          <p:nvPr>
            <p:ph type="sldNum" sz="quarter" idx="12"/>
          </p:nvPr>
        </p:nvSpPr>
        <p:spPr/>
        <p:txBody>
          <a:bodyPr/>
          <a:lstStyle/>
          <a:p>
            <a:fld id="{3429B470-AB26-4E5A-BA64-369064BDBD1B}" type="slidenum">
              <a:rPr lang="en-CA" smtClean="0"/>
              <a:t>‹#›</a:t>
            </a:fld>
            <a:endParaRPr lang="en-CA"/>
          </a:p>
        </p:txBody>
      </p:sp>
    </p:spTree>
    <p:extLst>
      <p:ext uri="{BB962C8B-B14F-4D97-AF65-F5344CB8AC3E}">
        <p14:creationId xmlns:p14="http://schemas.microsoft.com/office/powerpoint/2010/main" val="3139132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0889-4A9C-4737-9D9F-A10D58842FD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5184F96-2C64-4590-A214-594D6BF8D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CD8F243-B79A-4067-8EA6-A0B16D301C38}"/>
              </a:ext>
            </a:extLst>
          </p:cNvPr>
          <p:cNvSpPr>
            <a:spLocks noGrp="1"/>
          </p:cNvSpPr>
          <p:nvPr>
            <p:ph type="dt" sz="half" idx="10"/>
          </p:nvPr>
        </p:nvSpPr>
        <p:spPr/>
        <p:txBody>
          <a:bodyPr/>
          <a:lstStyle/>
          <a:p>
            <a:fld id="{F5D5176C-51D9-40EA-9267-9E027A669CD7}" type="datetimeFigureOut">
              <a:rPr lang="en-CA" smtClean="0"/>
              <a:t>2022-09-12</a:t>
            </a:fld>
            <a:endParaRPr lang="en-CA"/>
          </a:p>
        </p:txBody>
      </p:sp>
      <p:sp>
        <p:nvSpPr>
          <p:cNvPr id="5" name="Footer Placeholder 4">
            <a:extLst>
              <a:ext uri="{FF2B5EF4-FFF2-40B4-BE49-F238E27FC236}">
                <a16:creationId xmlns:a16="http://schemas.microsoft.com/office/drawing/2014/main" id="{E3E7E1CC-CF86-41BE-94B3-9D3FC67A8B5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5311437-C105-4336-B3D4-DE3B9D1E9C36}"/>
              </a:ext>
            </a:extLst>
          </p:cNvPr>
          <p:cNvSpPr>
            <a:spLocks noGrp="1"/>
          </p:cNvSpPr>
          <p:nvPr>
            <p:ph type="sldNum" sz="quarter" idx="12"/>
          </p:nvPr>
        </p:nvSpPr>
        <p:spPr/>
        <p:txBody>
          <a:bodyPr/>
          <a:lstStyle/>
          <a:p>
            <a:fld id="{3429B470-AB26-4E5A-BA64-369064BDBD1B}" type="slidenum">
              <a:rPr lang="en-CA" smtClean="0"/>
              <a:t>‹#›</a:t>
            </a:fld>
            <a:endParaRPr lang="en-CA"/>
          </a:p>
        </p:txBody>
      </p:sp>
    </p:spTree>
    <p:extLst>
      <p:ext uri="{BB962C8B-B14F-4D97-AF65-F5344CB8AC3E}">
        <p14:creationId xmlns:p14="http://schemas.microsoft.com/office/powerpoint/2010/main" val="318548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7EB468-2ECD-404F-B025-197770F274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2DD6351-6AE4-400D-97EA-906C242F6A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905C503-2398-415B-9ECA-BB3227C0AA11}"/>
              </a:ext>
            </a:extLst>
          </p:cNvPr>
          <p:cNvSpPr>
            <a:spLocks noGrp="1"/>
          </p:cNvSpPr>
          <p:nvPr>
            <p:ph type="dt" sz="half" idx="10"/>
          </p:nvPr>
        </p:nvSpPr>
        <p:spPr/>
        <p:txBody>
          <a:bodyPr/>
          <a:lstStyle/>
          <a:p>
            <a:fld id="{F5D5176C-51D9-40EA-9267-9E027A669CD7}" type="datetimeFigureOut">
              <a:rPr lang="en-CA" smtClean="0"/>
              <a:t>2022-09-12</a:t>
            </a:fld>
            <a:endParaRPr lang="en-CA"/>
          </a:p>
        </p:txBody>
      </p:sp>
      <p:sp>
        <p:nvSpPr>
          <p:cNvPr id="5" name="Footer Placeholder 4">
            <a:extLst>
              <a:ext uri="{FF2B5EF4-FFF2-40B4-BE49-F238E27FC236}">
                <a16:creationId xmlns:a16="http://schemas.microsoft.com/office/drawing/2014/main" id="{94C78B00-3D4D-4537-9F77-10D6E408AC8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EE23CAB-0431-4D1F-91B8-BE3AB8861C59}"/>
              </a:ext>
            </a:extLst>
          </p:cNvPr>
          <p:cNvSpPr>
            <a:spLocks noGrp="1"/>
          </p:cNvSpPr>
          <p:nvPr>
            <p:ph type="sldNum" sz="quarter" idx="12"/>
          </p:nvPr>
        </p:nvSpPr>
        <p:spPr/>
        <p:txBody>
          <a:bodyPr/>
          <a:lstStyle/>
          <a:p>
            <a:fld id="{3429B470-AB26-4E5A-BA64-369064BDBD1B}" type="slidenum">
              <a:rPr lang="en-CA" smtClean="0"/>
              <a:t>‹#›</a:t>
            </a:fld>
            <a:endParaRPr lang="en-CA"/>
          </a:p>
        </p:txBody>
      </p:sp>
    </p:spTree>
    <p:extLst>
      <p:ext uri="{BB962C8B-B14F-4D97-AF65-F5344CB8AC3E}">
        <p14:creationId xmlns:p14="http://schemas.microsoft.com/office/powerpoint/2010/main" val="2795028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46C12-749E-491A-9517-71787ED4E79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E080CCE-5595-4BE2-AEC8-8075EB3715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8A4965E-1E65-4D40-8EBD-4388E5500961}"/>
              </a:ext>
            </a:extLst>
          </p:cNvPr>
          <p:cNvSpPr>
            <a:spLocks noGrp="1"/>
          </p:cNvSpPr>
          <p:nvPr>
            <p:ph type="dt" sz="half" idx="10"/>
          </p:nvPr>
        </p:nvSpPr>
        <p:spPr/>
        <p:txBody>
          <a:bodyPr/>
          <a:lstStyle/>
          <a:p>
            <a:fld id="{F5D5176C-51D9-40EA-9267-9E027A669CD7}" type="datetimeFigureOut">
              <a:rPr lang="en-CA" smtClean="0"/>
              <a:t>2022-09-12</a:t>
            </a:fld>
            <a:endParaRPr lang="en-CA"/>
          </a:p>
        </p:txBody>
      </p:sp>
      <p:sp>
        <p:nvSpPr>
          <p:cNvPr id="5" name="Footer Placeholder 4">
            <a:extLst>
              <a:ext uri="{FF2B5EF4-FFF2-40B4-BE49-F238E27FC236}">
                <a16:creationId xmlns:a16="http://schemas.microsoft.com/office/drawing/2014/main" id="{E1935A01-4C81-44A2-8EFF-255587B2573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587977C-5302-464D-85AB-D028CBE1A8BA}"/>
              </a:ext>
            </a:extLst>
          </p:cNvPr>
          <p:cNvSpPr>
            <a:spLocks noGrp="1"/>
          </p:cNvSpPr>
          <p:nvPr>
            <p:ph type="sldNum" sz="quarter" idx="12"/>
          </p:nvPr>
        </p:nvSpPr>
        <p:spPr/>
        <p:txBody>
          <a:bodyPr/>
          <a:lstStyle/>
          <a:p>
            <a:fld id="{3429B470-AB26-4E5A-BA64-369064BDBD1B}" type="slidenum">
              <a:rPr lang="en-CA" smtClean="0"/>
              <a:t>‹#›</a:t>
            </a:fld>
            <a:endParaRPr lang="en-CA"/>
          </a:p>
        </p:txBody>
      </p:sp>
    </p:spTree>
    <p:extLst>
      <p:ext uri="{BB962C8B-B14F-4D97-AF65-F5344CB8AC3E}">
        <p14:creationId xmlns:p14="http://schemas.microsoft.com/office/powerpoint/2010/main" val="3114865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9629C-1A3E-454A-BAE2-33D1E19F68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B306EFF-B89F-4DA0-B4CA-B8FC1D148E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92C705-B6AE-41DF-887C-E90311E00DD9}"/>
              </a:ext>
            </a:extLst>
          </p:cNvPr>
          <p:cNvSpPr>
            <a:spLocks noGrp="1"/>
          </p:cNvSpPr>
          <p:nvPr>
            <p:ph type="dt" sz="half" idx="10"/>
          </p:nvPr>
        </p:nvSpPr>
        <p:spPr/>
        <p:txBody>
          <a:bodyPr/>
          <a:lstStyle/>
          <a:p>
            <a:fld id="{F5D5176C-51D9-40EA-9267-9E027A669CD7}" type="datetimeFigureOut">
              <a:rPr lang="en-CA" smtClean="0"/>
              <a:t>2022-09-12</a:t>
            </a:fld>
            <a:endParaRPr lang="en-CA"/>
          </a:p>
        </p:txBody>
      </p:sp>
      <p:sp>
        <p:nvSpPr>
          <p:cNvPr id="5" name="Footer Placeholder 4">
            <a:extLst>
              <a:ext uri="{FF2B5EF4-FFF2-40B4-BE49-F238E27FC236}">
                <a16:creationId xmlns:a16="http://schemas.microsoft.com/office/drawing/2014/main" id="{6CD82736-DDA0-4DAB-8A2B-892E0B384CB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DC98AC2-E908-4F5C-BFD9-5D6ECAE85A08}"/>
              </a:ext>
            </a:extLst>
          </p:cNvPr>
          <p:cNvSpPr>
            <a:spLocks noGrp="1"/>
          </p:cNvSpPr>
          <p:nvPr>
            <p:ph type="sldNum" sz="quarter" idx="12"/>
          </p:nvPr>
        </p:nvSpPr>
        <p:spPr/>
        <p:txBody>
          <a:bodyPr/>
          <a:lstStyle/>
          <a:p>
            <a:fld id="{3429B470-AB26-4E5A-BA64-369064BDBD1B}" type="slidenum">
              <a:rPr lang="en-CA" smtClean="0"/>
              <a:t>‹#›</a:t>
            </a:fld>
            <a:endParaRPr lang="en-CA"/>
          </a:p>
        </p:txBody>
      </p:sp>
    </p:spTree>
    <p:extLst>
      <p:ext uri="{BB962C8B-B14F-4D97-AF65-F5344CB8AC3E}">
        <p14:creationId xmlns:p14="http://schemas.microsoft.com/office/powerpoint/2010/main" val="338039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4B2A-4B94-4522-8129-BD97A69C8B5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7BF7A42-99AA-498C-B595-D4E949DAE6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C28C63D-5845-4C39-BA23-1E2A18D573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5EA2564-277F-4A34-B431-99A02C4D28CD}"/>
              </a:ext>
            </a:extLst>
          </p:cNvPr>
          <p:cNvSpPr>
            <a:spLocks noGrp="1"/>
          </p:cNvSpPr>
          <p:nvPr>
            <p:ph type="dt" sz="half" idx="10"/>
          </p:nvPr>
        </p:nvSpPr>
        <p:spPr/>
        <p:txBody>
          <a:bodyPr/>
          <a:lstStyle/>
          <a:p>
            <a:fld id="{F5D5176C-51D9-40EA-9267-9E027A669CD7}" type="datetimeFigureOut">
              <a:rPr lang="en-CA" smtClean="0"/>
              <a:t>2022-09-12</a:t>
            </a:fld>
            <a:endParaRPr lang="en-CA"/>
          </a:p>
        </p:txBody>
      </p:sp>
      <p:sp>
        <p:nvSpPr>
          <p:cNvPr id="6" name="Footer Placeholder 5">
            <a:extLst>
              <a:ext uri="{FF2B5EF4-FFF2-40B4-BE49-F238E27FC236}">
                <a16:creationId xmlns:a16="http://schemas.microsoft.com/office/drawing/2014/main" id="{A17A9912-9DD4-4FC3-B984-7FD153154EB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81B3A38-C636-4FA3-80EC-28384FBDEE43}"/>
              </a:ext>
            </a:extLst>
          </p:cNvPr>
          <p:cNvSpPr>
            <a:spLocks noGrp="1"/>
          </p:cNvSpPr>
          <p:nvPr>
            <p:ph type="sldNum" sz="quarter" idx="12"/>
          </p:nvPr>
        </p:nvSpPr>
        <p:spPr/>
        <p:txBody>
          <a:bodyPr/>
          <a:lstStyle/>
          <a:p>
            <a:fld id="{3429B470-AB26-4E5A-BA64-369064BDBD1B}" type="slidenum">
              <a:rPr lang="en-CA" smtClean="0"/>
              <a:t>‹#›</a:t>
            </a:fld>
            <a:endParaRPr lang="en-CA"/>
          </a:p>
        </p:txBody>
      </p:sp>
    </p:spTree>
    <p:extLst>
      <p:ext uri="{BB962C8B-B14F-4D97-AF65-F5344CB8AC3E}">
        <p14:creationId xmlns:p14="http://schemas.microsoft.com/office/powerpoint/2010/main" val="163833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37F1-6241-4831-BA24-F5808E4BE88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274C66D-638E-443D-ACD4-F466B43E26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DFF117-EB0C-4092-B7BD-D93B79D50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982E134-D54E-4B58-8040-21A48438A6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351A0-0FDE-4423-8472-B0533B6A7F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EEB3EFB-E115-4E14-A16E-C1C0BADBD1F2}"/>
              </a:ext>
            </a:extLst>
          </p:cNvPr>
          <p:cNvSpPr>
            <a:spLocks noGrp="1"/>
          </p:cNvSpPr>
          <p:nvPr>
            <p:ph type="dt" sz="half" idx="10"/>
          </p:nvPr>
        </p:nvSpPr>
        <p:spPr/>
        <p:txBody>
          <a:bodyPr/>
          <a:lstStyle/>
          <a:p>
            <a:fld id="{F5D5176C-51D9-40EA-9267-9E027A669CD7}" type="datetimeFigureOut">
              <a:rPr lang="en-CA" smtClean="0"/>
              <a:t>2022-09-12</a:t>
            </a:fld>
            <a:endParaRPr lang="en-CA"/>
          </a:p>
        </p:txBody>
      </p:sp>
      <p:sp>
        <p:nvSpPr>
          <p:cNvPr id="8" name="Footer Placeholder 7">
            <a:extLst>
              <a:ext uri="{FF2B5EF4-FFF2-40B4-BE49-F238E27FC236}">
                <a16:creationId xmlns:a16="http://schemas.microsoft.com/office/drawing/2014/main" id="{E1A29765-FF9D-4870-A7A6-EBCB9E33630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99E14AE-7552-4C90-882A-FF5A7FDD0953}"/>
              </a:ext>
            </a:extLst>
          </p:cNvPr>
          <p:cNvSpPr>
            <a:spLocks noGrp="1"/>
          </p:cNvSpPr>
          <p:nvPr>
            <p:ph type="sldNum" sz="quarter" idx="12"/>
          </p:nvPr>
        </p:nvSpPr>
        <p:spPr/>
        <p:txBody>
          <a:bodyPr/>
          <a:lstStyle/>
          <a:p>
            <a:fld id="{3429B470-AB26-4E5A-BA64-369064BDBD1B}" type="slidenum">
              <a:rPr lang="en-CA" smtClean="0"/>
              <a:t>‹#›</a:t>
            </a:fld>
            <a:endParaRPr lang="en-CA"/>
          </a:p>
        </p:txBody>
      </p:sp>
    </p:spTree>
    <p:extLst>
      <p:ext uri="{BB962C8B-B14F-4D97-AF65-F5344CB8AC3E}">
        <p14:creationId xmlns:p14="http://schemas.microsoft.com/office/powerpoint/2010/main" val="1810605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36241-C4B2-4B1C-818C-EB4EACE8CEE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3F5A6B2-979C-4B4C-A3D9-C8FDC6D7CB34}"/>
              </a:ext>
            </a:extLst>
          </p:cNvPr>
          <p:cNvSpPr>
            <a:spLocks noGrp="1"/>
          </p:cNvSpPr>
          <p:nvPr>
            <p:ph type="dt" sz="half" idx="10"/>
          </p:nvPr>
        </p:nvSpPr>
        <p:spPr/>
        <p:txBody>
          <a:bodyPr/>
          <a:lstStyle/>
          <a:p>
            <a:fld id="{F5D5176C-51D9-40EA-9267-9E027A669CD7}" type="datetimeFigureOut">
              <a:rPr lang="en-CA" smtClean="0"/>
              <a:t>2022-09-12</a:t>
            </a:fld>
            <a:endParaRPr lang="en-CA"/>
          </a:p>
        </p:txBody>
      </p:sp>
      <p:sp>
        <p:nvSpPr>
          <p:cNvPr id="4" name="Footer Placeholder 3">
            <a:extLst>
              <a:ext uri="{FF2B5EF4-FFF2-40B4-BE49-F238E27FC236}">
                <a16:creationId xmlns:a16="http://schemas.microsoft.com/office/drawing/2014/main" id="{BC5F2DD6-3F13-4655-B2DB-1770CF44ECF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9C0C353-93BA-45FC-993D-E8AE97FC61B7}"/>
              </a:ext>
            </a:extLst>
          </p:cNvPr>
          <p:cNvSpPr>
            <a:spLocks noGrp="1"/>
          </p:cNvSpPr>
          <p:nvPr>
            <p:ph type="sldNum" sz="quarter" idx="12"/>
          </p:nvPr>
        </p:nvSpPr>
        <p:spPr/>
        <p:txBody>
          <a:bodyPr/>
          <a:lstStyle/>
          <a:p>
            <a:fld id="{3429B470-AB26-4E5A-BA64-369064BDBD1B}" type="slidenum">
              <a:rPr lang="en-CA" smtClean="0"/>
              <a:t>‹#›</a:t>
            </a:fld>
            <a:endParaRPr lang="en-CA"/>
          </a:p>
        </p:txBody>
      </p:sp>
    </p:spTree>
    <p:extLst>
      <p:ext uri="{BB962C8B-B14F-4D97-AF65-F5344CB8AC3E}">
        <p14:creationId xmlns:p14="http://schemas.microsoft.com/office/powerpoint/2010/main" val="345258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FD6E3-469F-4AB7-B73C-51E9351F7B0F}"/>
              </a:ext>
            </a:extLst>
          </p:cNvPr>
          <p:cNvSpPr>
            <a:spLocks noGrp="1"/>
          </p:cNvSpPr>
          <p:nvPr>
            <p:ph type="dt" sz="half" idx="10"/>
          </p:nvPr>
        </p:nvSpPr>
        <p:spPr/>
        <p:txBody>
          <a:bodyPr/>
          <a:lstStyle/>
          <a:p>
            <a:fld id="{F5D5176C-51D9-40EA-9267-9E027A669CD7}" type="datetimeFigureOut">
              <a:rPr lang="en-CA" smtClean="0"/>
              <a:t>2022-09-12</a:t>
            </a:fld>
            <a:endParaRPr lang="en-CA"/>
          </a:p>
        </p:txBody>
      </p:sp>
      <p:sp>
        <p:nvSpPr>
          <p:cNvPr id="3" name="Footer Placeholder 2">
            <a:extLst>
              <a:ext uri="{FF2B5EF4-FFF2-40B4-BE49-F238E27FC236}">
                <a16:creationId xmlns:a16="http://schemas.microsoft.com/office/drawing/2014/main" id="{8EDAC035-1CC2-4130-A891-3CA677E4291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56891A6-1D68-4537-A363-1A7FE5695634}"/>
              </a:ext>
            </a:extLst>
          </p:cNvPr>
          <p:cNvSpPr>
            <a:spLocks noGrp="1"/>
          </p:cNvSpPr>
          <p:nvPr>
            <p:ph type="sldNum" sz="quarter" idx="12"/>
          </p:nvPr>
        </p:nvSpPr>
        <p:spPr/>
        <p:txBody>
          <a:bodyPr/>
          <a:lstStyle/>
          <a:p>
            <a:fld id="{3429B470-AB26-4E5A-BA64-369064BDBD1B}" type="slidenum">
              <a:rPr lang="en-CA" smtClean="0"/>
              <a:t>‹#›</a:t>
            </a:fld>
            <a:endParaRPr lang="en-CA"/>
          </a:p>
        </p:txBody>
      </p:sp>
    </p:spTree>
    <p:extLst>
      <p:ext uri="{BB962C8B-B14F-4D97-AF65-F5344CB8AC3E}">
        <p14:creationId xmlns:p14="http://schemas.microsoft.com/office/powerpoint/2010/main" val="3741046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2DE3-9517-419D-AA93-1A029E7CAC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23F306E-2F3D-424A-B0D8-96B4231F2B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8839C19-6255-42E8-BFAB-D23B7F4D2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AA4E00-D775-49FA-BA11-5AE8CADB5D99}"/>
              </a:ext>
            </a:extLst>
          </p:cNvPr>
          <p:cNvSpPr>
            <a:spLocks noGrp="1"/>
          </p:cNvSpPr>
          <p:nvPr>
            <p:ph type="dt" sz="half" idx="10"/>
          </p:nvPr>
        </p:nvSpPr>
        <p:spPr/>
        <p:txBody>
          <a:bodyPr/>
          <a:lstStyle/>
          <a:p>
            <a:fld id="{F5D5176C-51D9-40EA-9267-9E027A669CD7}" type="datetimeFigureOut">
              <a:rPr lang="en-CA" smtClean="0"/>
              <a:t>2022-09-12</a:t>
            </a:fld>
            <a:endParaRPr lang="en-CA"/>
          </a:p>
        </p:txBody>
      </p:sp>
      <p:sp>
        <p:nvSpPr>
          <p:cNvPr id="6" name="Footer Placeholder 5">
            <a:extLst>
              <a:ext uri="{FF2B5EF4-FFF2-40B4-BE49-F238E27FC236}">
                <a16:creationId xmlns:a16="http://schemas.microsoft.com/office/drawing/2014/main" id="{D671F996-EF3F-486A-9B19-E209112F3CE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35BE2EB-CE9F-4AAA-99DB-2F0BD30233CE}"/>
              </a:ext>
            </a:extLst>
          </p:cNvPr>
          <p:cNvSpPr>
            <a:spLocks noGrp="1"/>
          </p:cNvSpPr>
          <p:nvPr>
            <p:ph type="sldNum" sz="quarter" idx="12"/>
          </p:nvPr>
        </p:nvSpPr>
        <p:spPr/>
        <p:txBody>
          <a:bodyPr/>
          <a:lstStyle/>
          <a:p>
            <a:fld id="{3429B470-AB26-4E5A-BA64-369064BDBD1B}" type="slidenum">
              <a:rPr lang="en-CA" smtClean="0"/>
              <a:t>‹#›</a:t>
            </a:fld>
            <a:endParaRPr lang="en-CA"/>
          </a:p>
        </p:txBody>
      </p:sp>
    </p:spTree>
    <p:extLst>
      <p:ext uri="{BB962C8B-B14F-4D97-AF65-F5344CB8AC3E}">
        <p14:creationId xmlns:p14="http://schemas.microsoft.com/office/powerpoint/2010/main" val="3840055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2D02-7FEA-4930-9928-FA0F26AE0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7063388-3565-4AF6-B87F-FFBAC362D9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4EBED76-F8BA-446B-A055-B9F7305D2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E9E5F-DE07-405D-A197-CBD5B5595227}"/>
              </a:ext>
            </a:extLst>
          </p:cNvPr>
          <p:cNvSpPr>
            <a:spLocks noGrp="1"/>
          </p:cNvSpPr>
          <p:nvPr>
            <p:ph type="dt" sz="half" idx="10"/>
          </p:nvPr>
        </p:nvSpPr>
        <p:spPr/>
        <p:txBody>
          <a:bodyPr/>
          <a:lstStyle/>
          <a:p>
            <a:fld id="{F5D5176C-51D9-40EA-9267-9E027A669CD7}" type="datetimeFigureOut">
              <a:rPr lang="en-CA" smtClean="0"/>
              <a:t>2022-09-12</a:t>
            </a:fld>
            <a:endParaRPr lang="en-CA"/>
          </a:p>
        </p:txBody>
      </p:sp>
      <p:sp>
        <p:nvSpPr>
          <p:cNvPr id="6" name="Footer Placeholder 5">
            <a:extLst>
              <a:ext uri="{FF2B5EF4-FFF2-40B4-BE49-F238E27FC236}">
                <a16:creationId xmlns:a16="http://schemas.microsoft.com/office/drawing/2014/main" id="{27372B87-3A31-4ECF-8F53-04E34D5A249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051DBA3-A29B-4237-976D-3FEE2FE72567}"/>
              </a:ext>
            </a:extLst>
          </p:cNvPr>
          <p:cNvSpPr>
            <a:spLocks noGrp="1"/>
          </p:cNvSpPr>
          <p:nvPr>
            <p:ph type="sldNum" sz="quarter" idx="12"/>
          </p:nvPr>
        </p:nvSpPr>
        <p:spPr/>
        <p:txBody>
          <a:bodyPr/>
          <a:lstStyle/>
          <a:p>
            <a:fld id="{3429B470-AB26-4E5A-BA64-369064BDBD1B}" type="slidenum">
              <a:rPr lang="en-CA" smtClean="0"/>
              <a:t>‹#›</a:t>
            </a:fld>
            <a:endParaRPr lang="en-CA"/>
          </a:p>
        </p:txBody>
      </p:sp>
    </p:spTree>
    <p:extLst>
      <p:ext uri="{BB962C8B-B14F-4D97-AF65-F5344CB8AC3E}">
        <p14:creationId xmlns:p14="http://schemas.microsoft.com/office/powerpoint/2010/main" val="2323065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A585E9-92DC-410A-B2BB-F21DE0923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9EC14B5-E887-4F0B-8EB6-AE6A812226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C3A049E-EE34-41A7-9F8E-BEDA80F69D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5176C-51D9-40EA-9267-9E027A669CD7}" type="datetimeFigureOut">
              <a:rPr lang="en-CA" smtClean="0"/>
              <a:t>2022-09-12</a:t>
            </a:fld>
            <a:endParaRPr lang="en-CA"/>
          </a:p>
        </p:txBody>
      </p:sp>
      <p:sp>
        <p:nvSpPr>
          <p:cNvPr id="5" name="Footer Placeholder 4">
            <a:extLst>
              <a:ext uri="{FF2B5EF4-FFF2-40B4-BE49-F238E27FC236}">
                <a16:creationId xmlns:a16="http://schemas.microsoft.com/office/drawing/2014/main" id="{008116BC-8442-4D80-AEBD-97A031FD69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F1CF17E-989C-4632-A76E-98AB2316ED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9B470-AB26-4E5A-BA64-369064BDBD1B}" type="slidenum">
              <a:rPr lang="en-CA" smtClean="0"/>
              <a:t>‹#›</a:t>
            </a:fld>
            <a:endParaRPr lang="en-CA"/>
          </a:p>
        </p:txBody>
      </p:sp>
    </p:spTree>
    <p:extLst>
      <p:ext uri="{BB962C8B-B14F-4D97-AF65-F5344CB8AC3E}">
        <p14:creationId xmlns:p14="http://schemas.microsoft.com/office/powerpoint/2010/main" val="3603482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7.jpeg"/><Relationship Id="rId5" Type="http://schemas.openxmlformats.org/officeDocument/2006/relationships/image" Target="../media/image14.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4.jpeg"/><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8" Type="http://schemas.microsoft.com/office/2011/relationships/inkAction" Target="../ink/inkAction2.xml"/><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4.jpeg"/><Relationship Id="rId11" Type="http://schemas.openxmlformats.org/officeDocument/2006/relationships/image" Target="../media/image29.png"/><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notesSlide" Target="../notesSlides/notesSlide15.xml"/><Relationship Id="rId7" Type="http://schemas.openxmlformats.org/officeDocument/2006/relationships/image" Target="../media/image15.png"/><Relationship Id="rId12"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4.jpeg"/><Relationship Id="rId5" Type="http://schemas.openxmlformats.org/officeDocument/2006/relationships/image" Target="../media/image18.jpeg"/><Relationship Id="rId4" Type="http://schemas.openxmlformats.org/officeDocument/2006/relationships/image" Target="../media/image17.jpeg"/><Relationship Id="rId9" Type="http://schemas.microsoft.com/office/2011/relationships/inkAction" Target="../ink/inkAction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7.jpeg"/><Relationship Id="rId11" Type="http://schemas.openxmlformats.org/officeDocument/2006/relationships/image" Target="../media/image31.png"/><Relationship Id="rId5" Type="http://schemas.openxmlformats.org/officeDocument/2006/relationships/image" Target="../media/image15.png"/><Relationship Id="rId10" Type="http://schemas.microsoft.com/office/2011/relationships/inkAction" Target="../ink/inkAction4.xml"/><Relationship Id="rId4" Type="http://schemas.openxmlformats.org/officeDocument/2006/relationships/image" Target="../media/image14.jpeg"/><Relationship Id="rId9" Type="http://schemas.openxmlformats.org/officeDocument/2006/relationships/image" Target="../media/image20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7.jpeg"/><Relationship Id="rId11" Type="http://schemas.openxmlformats.org/officeDocument/2006/relationships/image" Target="../media/image34.png"/><Relationship Id="rId5" Type="http://schemas.openxmlformats.org/officeDocument/2006/relationships/image" Target="../media/image15.png"/><Relationship Id="rId10" Type="http://schemas.openxmlformats.org/officeDocument/2006/relationships/image" Target="../media/image33.png"/><Relationship Id="rId4" Type="http://schemas.openxmlformats.org/officeDocument/2006/relationships/image" Target="../media/image14.jpe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7.jpeg"/><Relationship Id="rId5" Type="http://schemas.openxmlformats.org/officeDocument/2006/relationships/image" Target="../media/image14.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4.jpe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2.xml"/><Relationship Id="rId7" Type="http://schemas.openxmlformats.org/officeDocument/2006/relationships/image" Target="../media/image2.png"/><Relationship Id="rId12"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3.jpeg"/><Relationship Id="rId10" Type="http://schemas.openxmlformats.org/officeDocument/2006/relationships/image" Target="../media/image2.jpeg"/><Relationship Id="rId9"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notesSlide" Target="../notesSlides/notesSlide20.xml"/><Relationship Id="rId7"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4.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1.xml"/><Relationship Id="rId7" Type="http://schemas.openxmlformats.org/officeDocument/2006/relationships/image" Target="../media/image16.jpeg"/><Relationship Id="rId12"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4.jpeg"/><Relationship Id="rId5" Type="http://schemas.openxmlformats.org/officeDocument/2006/relationships/image" Target="../media/image18.jpeg"/><Relationship Id="rId4" Type="http://schemas.openxmlformats.org/officeDocument/2006/relationships/image" Target="../media/image17.jpeg"/><Relationship Id="rId9" Type="http://schemas.microsoft.com/office/2011/relationships/inkAction" Target="../ink/inkAction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3.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73.png"/></Relationships>
</file>

<file path=ppt/slides/_rels/slide24.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notesSlide" Target="../notesSlides/notesSlide24.xml"/><Relationship Id="rId7" Type="http://schemas.openxmlformats.org/officeDocument/2006/relationships/image" Target="../media/image38.png"/><Relationship Id="rId12"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273.png"/><Relationship Id="rId11" Type="http://schemas.microsoft.com/office/2011/relationships/inkAction" Target="../ink/inkAction6.xml"/><Relationship Id="rId10" Type="http://schemas.openxmlformats.org/officeDocument/2006/relationships/image" Target="../media/image39.png"/><Relationship Id="rId9" Type="http://schemas.openxmlformats.org/officeDocument/2006/relationships/image" Target="../media/image310.png"/></Relationships>
</file>

<file path=ppt/slides/_rels/slide25.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70.png"/><Relationship Id="rId3" Type="http://schemas.openxmlformats.org/officeDocument/2006/relationships/notesSlide" Target="../notesSlides/notesSlide25.xml"/><Relationship Id="rId7" Type="http://schemas.openxmlformats.org/officeDocument/2006/relationships/image" Target="../media/image42.png"/><Relationship Id="rId12"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41.png"/><Relationship Id="rId11" Type="http://schemas.openxmlformats.org/officeDocument/2006/relationships/image" Target="../media/image32.png"/><Relationship Id="rId10" Type="http://schemas.openxmlformats.org/officeDocument/2006/relationships/image" Target="../media/image39.png"/><Relationship Id="rId9" Type="http://schemas.openxmlformats.org/officeDocument/2006/relationships/image" Target="../media/image31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22.jpeg"/><Relationship Id="rId5" Type="http://schemas.openxmlformats.org/officeDocument/2006/relationships/image" Target="../media/image21.sv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22.jpeg"/><Relationship Id="rId11" Type="http://schemas.openxmlformats.org/officeDocument/2006/relationships/image" Target="../media/image47.png"/><Relationship Id="rId5" Type="http://schemas.openxmlformats.org/officeDocument/2006/relationships/image" Target="../media/image21.svg"/><Relationship Id="rId10" Type="http://schemas.microsoft.com/office/2011/relationships/inkAction" Target="../ink/inkAction7.xml"/><Relationship Id="rId4" Type="http://schemas.openxmlformats.org/officeDocument/2006/relationships/image" Target="../media/image20.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23.jpeg"/><Relationship Id="rId5" Type="http://schemas.openxmlformats.org/officeDocument/2006/relationships/image" Target="../media/image21.sv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23.jpeg"/><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30.xml"/><Relationship Id="rId7"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23.jpeg"/><Relationship Id="rId5" Type="http://schemas.openxmlformats.org/officeDocument/2006/relationships/image" Target="../media/image21.sv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8" Type="http://schemas.openxmlformats.org/officeDocument/2006/relationships/image" Target="../media/image310.png"/><Relationship Id="rId18" Type="http://schemas.openxmlformats.org/officeDocument/2006/relationships/image" Target="../media/image50.png"/><Relationship Id="rId7" Type="http://schemas.openxmlformats.org/officeDocument/2006/relationships/image" Target="../media/image300.png"/><Relationship Id="rId17" Type="http://schemas.openxmlformats.org/officeDocument/2006/relationships/image" Target="../media/image35.png"/><Relationship Id="rId2" Type="http://schemas.openxmlformats.org/officeDocument/2006/relationships/notesSlide" Target="../notesSlides/notesSlide31.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30.png"/><Relationship Id="rId10" Type="http://schemas.microsoft.com/office/2011/relationships/inkAction" Target="../ink/inkAction8.xml"/><Relationship Id="rId9" Type="http://schemas.openxmlformats.org/officeDocument/2006/relationships/image" Target="../media/image39.png"/><Relationship Id="rId14" Type="http://schemas.openxmlformats.org/officeDocument/2006/relationships/image" Target="../media/image49.png"/></Relationships>
</file>

<file path=ppt/slides/_rels/slide32.xml.rels><?xml version="1.0" encoding="UTF-8" standalone="yes"?>
<Relationships xmlns="http://schemas.openxmlformats.org/package/2006/relationships"><Relationship Id="rId13" Type="http://schemas.openxmlformats.org/officeDocument/2006/relationships/image" Target="../media/image500.png"/><Relationship Id="rId3" Type="http://schemas.openxmlformats.org/officeDocument/2006/relationships/hyperlink" Target="https://www.fourmilab.ch/etexts/einstein/specrel/www/" TargetMode="External"/><Relationship Id="rId7" Type="http://schemas.openxmlformats.org/officeDocument/2006/relationships/image" Target="../media/image3.jpeg"/><Relationship Id="rId12" Type="http://schemas.microsoft.com/office/2011/relationships/inkAction" Target="../ink/inkAction9.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79.png"/><Relationship Id="rId5" Type="http://schemas.openxmlformats.org/officeDocument/2006/relationships/image" Target="../media/image8.jpeg"/><Relationship Id="rId10" Type="http://schemas.openxmlformats.org/officeDocument/2006/relationships/image" Target="../media/image161.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5.xml"/><Relationship Id="rId7" Type="http://schemas.openxmlformats.org/officeDocument/2006/relationships/image" Target="../media/image8.jpeg"/><Relationship Id="rId12" Type="http://schemas.openxmlformats.org/officeDocument/2006/relationships/image" Target="../media/image1210.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7.jpeg"/><Relationship Id="rId11" Type="http://schemas.openxmlformats.org/officeDocument/2006/relationships/image" Target="../media/image1113.png"/><Relationship Id="rId5" Type="http://schemas.openxmlformats.org/officeDocument/2006/relationships/image" Target="../media/image3.jpeg"/><Relationship Id="rId4" Type="http://schemas.openxmlformats.org/officeDocument/2006/relationships/hyperlink" Target="https://www.fourmilab.ch/etexts/einstein/specrel/www/"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notesSlide" Target="../notesSlides/notesSlide6.xml"/><Relationship Id="rId7" Type="http://schemas.openxmlformats.org/officeDocument/2006/relationships/image" Target="../media/image14.png"/><Relationship Id="rId12"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5.xml"/><Relationship Id="rId11" Type="http://schemas.microsoft.com/office/2007/relationships/hdphoto" Target="../media/hdphoto1.wdp"/><Relationship Id="rId10" Type="http://schemas.openxmlformats.org/officeDocument/2006/relationships/image" Target="../media/image11.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8" Type="http://schemas.microsoft.com/office/2011/relationships/inkAction" Target="../ink/inkAction1.xml"/><Relationship Id="rId3" Type="http://schemas.openxmlformats.org/officeDocument/2006/relationships/notesSlide" Target="../notesSlides/notesSlide9.xml"/><Relationship Id="rId7"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5.png"/><Relationship Id="rId11" Type="http://schemas.openxmlformats.org/officeDocument/2006/relationships/image" Target="../media/image27.png"/><Relationship Id="rId5" Type="http://schemas.openxmlformats.org/officeDocument/2006/relationships/image" Target="../media/image14.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702365" y="1804535"/>
            <a:ext cx="10721009" cy="2387600"/>
          </a:xfrm>
        </p:spPr>
        <p:txBody>
          <a:bodyPr>
            <a:normAutofit fontScale="90000"/>
          </a:bodyPr>
          <a:lstStyle/>
          <a:p>
            <a:r>
              <a:rPr lang="en-US" sz="4900" b="1" dirty="0"/>
              <a:t>General Relativity 101:</a:t>
            </a:r>
            <a:br>
              <a:rPr lang="en-US" b="1" dirty="0">
                <a:solidFill>
                  <a:srgbClr val="0070C0"/>
                </a:solidFill>
              </a:rPr>
            </a:br>
            <a:br>
              <a:rPr lang="en-US" b="1" dirty="0">
                <a:solidFill>
                  <a:srgbClr val="0070C0"/>
                </a:solidFill>
              </a:rPr>
            </a:br>
            <a:r>
              <a:rPr lang="en-US" sz="12800" b="1" dirty="0">
                <a:solidFill>
                  <a:srgbClr val="0070C0"/>
                </a:solidFill>
              </a:rPr>
              <a:t>Introduction</a:t>
            </a:r>
            <a:br>
              <a:rPr lang="en-US" sz="8900" b="1" dirty="0">
                <a:solidFill>
                  <a:srgbClr val="0070C0"/>
                </a:solidFill>
              </a:rPr>
            </a:br>
            <a:r>
              <a:rPr lang="en-US" sz="5300" b="1" dirty="0">
                <a:solidFill>
                  <a:srgbClr val="0070C0"/>
                </a:solidFill>
              </a:rPr>
              <a:t>From Galileo to Einstein</a:t>
            </a:r>
            <a:endParaRPr lang="en-CA" b="1" dirty="0">
              <a:solidFill>
                <a:srgbClr val="0070C0"/>
              </a:solidFill>
            </a:endParaRPr>
          </a:p>
        </p:txBody>
      </p:sp>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1493907" y="5202238"/>
            <a:ext cx="9144000" cy="1655762"/>
          </a:xfrm>
        </p:spPr>
        <p:txBody>
          <a:bodyPr/>
          <a:lstStyle/>
          <a:p>
            <a:endParaRPr lang="en-US" dirty="0"/>
          </a:p>
          <a:p>
            <a:r>
              <a:rPr lang="en-CA" sz="4000" dirty="0"/>
              <a:t>(Check Description for Errors)</a:t>
            </a:r>
          </a:p>
        </p:txBody>
      </p:sp>
    </p:spTree>
    <p:extLst>
      <p:ext uri="{BB962C8B-B14F-4D97-AF65-F5344CB8AC3E}">
        <p14:creationId xmlns:p14="http://schemas.microsoft.com/office/powerpoint/2010/main" val="4032660318"/>
      </p:ext>
    </p:extLst>
  </p:cSld>
  <p:clrMapOvr>
    <a:masterClrMapping/>
  </p:clrMapOvr>
  <mc:AlternateContent xmlns:mc="http://schemas.openxmlformats.org/markup-compatibility/2006" xmlns:p14="http://schemas.microsoft.com/office/powerpoint/2010/main">
    <mc:Choice Requires="p14">
      <p:transition spd="slow" p14:dur="2000" advTm="4338"/>
    </mc:Choice>
    <mc:Fallback xmlns="">
      <p:transition spd="slow" advTm="433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57150"/>
            <a:ext cx="7505699"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scientist</a:t>
            </a:r>
            <a:r>
              <a:rPr lang="en-US" sz="4000" dirty="0"/>
              <a:t> (on the ground)</a:t>
            </a:r>
          </a:p>
        </p:txBody>
      </p:sp>
      <p:pic>
        <p:nvPicPr>
          <p:cNvPr id="11" name="Picture 2" descr="Image result for doc brown">
            <a:extLst>
              <a:ext uri="{FF2B5EF4-FFF2-40B4-BE49-F238E27FC236}">
                <a16:creationId xmlns:a16="http://schemas.microsoft.com/office/drawing/2014/main" id="{9F955D22-C2CE-4CBD-AAD8-DAD1CE0B7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794" y="1639529"/>
            <a:ext cx="1829114" cy="24388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17581876"/>
      </p:ext>
    </p:extLst>
  </p:cSld>
  <p:clrMapOvr>
    <a:masterClrMapping/>
  </p:clrMapOvr>
  <mc:AlternateContent xmlns:mc="http://schemas.openxmlformats.org/markup-compatibility/2006" xmlns:p14="http://schemas.microsoft.com/office/powerpoint/2010/main">
    <mc:Choice Requires="p14">
      <p:transition spd="slow" p14:dur="2000" advTm="5847"/>
    </mc:Choice>
    <mc:Fallback xmlns="">
      <p:transition spd="slow" advTm="58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Image result for neighbourhood">
            <a:extLst>
              <a:ext uri="{FF2B5EF4-FFF2-40B4-BE49-F238E27FC236}">
                <a16:creationId xmlns:a16="http://schemas.microsoft.com/office/drawing/2014/main" id="{66D68968-23C4-4459-925A-A007815EFE3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35833"/>
          <a:stretch/>
        </p:blipFill>
        <p:spPr bwMode="auto">
          <a:xfrm>
            <a:off x="4249" y="745154"/>
            <a:ext cx="7120672" cy="22495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neighbourhood">
            <a:extLst>
              <a:ext uri="{FF2B5EF4-FFF2-40B4-BE49-F238E27FC236}">
                <a16:creationId xmlns:a16="http://schemas.microsoft.com/office/drawing/2014/main" id="{AFB02BC5-1167-4FF3-A019-800694FAEF80}"/>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35833"/>
          <a:stretch/>
        </p:blipFill>
        <p:spPr bwMode="auto">
          <a:xfrm>
            <a:off x="7124411" y="744171"/>
            <a:ext cx="7179357" cy="22680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neighbourhood">
            <a:extLst>
              <a:ext uri="{FF2B5EF4-FFF2-40B4-BE49-F238E27FC236}">
                <a16:creationId xmlns:a16="http://schemas.microsoft.com/office/drawing/2014/main" id="{CDF4090C-FD01-467A-A985-70FA6ED3300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35833"/>
          <a:stretch/>
        </p:blipFill>
        <p:spPr bwMode="auto">
          <a:xfrm>
            <a:off x="14303428" y="741612"/>
            <a:ext cx="7179356" cy="2268043"/>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57150"/>
            <a:ext cx="7505699"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scientist</a:t>
            </a:r>
            <a:r>
              <a:rPr lang="en-US" sz="4000" dirty="0"/>
              <a:t> (on the ground)</a:t>
            </a:r>
          </a:p>
        </p:txBody>
      </p:sp>
      <p:pic>
        <p:nvPicPr>
          <p:cNvPr id="28" name="Picture 2" descr="Image result for doc brown">
            <a:extLst>
              <a:ext uri="{FF2B5EF4-FFF2-40B4-BE49-F238E27FC236}">
                <a16:creationId xmlns:a16="http://schemas.microsoft.com/office/drawing/2014/main" id="{2BE9E88C-26B6-40D1-95C1-CDCF0EBF2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0794" y="1639529"/>
            <a:ext cx="1829114" cy="243882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ide-view">
            <a:extLst>
              <a:ext uri="{FF2B5EF4-FFF2-40B4-BE49-F238E27FC236}">
                <a16:creationId xmlns:a16="http://schemas.microsoft.com/office/drawing/2014/main" id="{46041128-CBC9-464A-B1F7-A97D162F46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00" t="16928" r="5599" b="29528"/>
          <a:stretch/>
        </p:blipFill>
        <p:spPr bwMode="auto">
          <a:xfrm flipH="1">
            <a:off x="419100" y="4923076"/>
            <a:ext cx="4648200" cy="1420574"/>
          </a:xfrm>
          <a:prstGeom prst="rect">
            <a:avLst/>
          </a:prstGeom>
          <a:noFill/>
          <a:extLst>
            <a:ext uri="{909E8E84-426E-40DD-AFC4-6F175D3DCCD1}">
              <a14:hiddenFill xmlns:a14="http://schemas.microsoft.com/office/drawing/2010/main">
                <a:solidFill>
                  <a:srgbClr val="FFFFFF"/>
                </a:solidFill>
              </a14:hiddenFill>
            </a:ext>
          </a:extLst>
        </p:spPr>
      </p:pic>
      <p:sp>
        <p:nvSpPr>
          <p:cNvPr id="20" name="Arc 19">
            <a:extLst>
              <a:ext uri="{FF2B5EF4-FFF2-40B4-BE49-F238E27FC236}">
                <a16:creationId xmlns:a16="http://schemas.microsoft.com/office/drawing/2014/main" id="{57F3BE5E-CD03-4228-B546-F32681362FCB}"/>
              </a:ext>
            </a:extLst>
          </p:cNvPr>
          <p:cNvSpPr/>
          <p:nvPr/>
        </p:nvSpPr>
        <p:spPr>
          <a:xfrm rot="16200000">
            <a:off x="8727483" y="4062822"/>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30" name="Picture 6" descr="Image result for basketball transparent background">
            <a:extLst>
              <a:ext uri="{FF2B5EF4-FFF2-40B4-BE49-F238E27FC236}">
                <a16:creationId xmlns:a16="http://schemas.microsoft.com/office/drawing/2014/main" id="{5B233750-01A3-48C8-BFD0-FE2791D15F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3822" y="2088546"/>
            <a:ext cx="762000" cy="762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2894113"/>
      </p:ext>
    </p:extLst>
  </p:cSld>
  <p:clrMapOvr>
    <a:masterClrMapping/>
  </p:clrMapOvr>
  <mc:AlternateContent xmlns:mc="http://schemas.openxmlformats.org/markup-compatibility/2006" xmlns:p14="http://schemas.microsoft.com/office/powerpoint/2010/main">
    <mc:Choice Requires="p14">
      <p:transition spd="slow" p14:dur="2000" advTm="10732"/>
    </mc:Choice>
    <mc:Fallback xmlns="">
      <p:transition spd="slow" advTm="107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556E-17 3.7037E-6 L 0.65807 0.00439 " pathEditMode="relative" rAng="0" ptsTypes="AA">
                                      <p:cBhvr>
                                        <p:cTn id="6" dur="2000" fill="hold"/>
                                        <p:tgtEl>
                                          <p:spTgt spid="25"/>
                                        </p:tgtEl>
                                        <p:attrNameLst>
                                          <p:attrName>ppt_x</p:attrName>
                                          <p:attrName>ppt_y</p:attrName>
                                        </p:attrNameLst>
                                      </p:cBhvr>
                                      <p:rCtr x="32904" y="208"/>
                                    </p:animMotion>
                                  </p:childTnLst>
                                </p:cTn>
                              </p:par>
                              <p:par>
                                <p:cTn id="7" presetID="0" presetClass="path" presetSubtype="0" fill="hold" nodeType="withEffect">
                                  <p:stCondLst>
                                    <p:cond delay="0"/>
                                  </p:stCondLst>
                                  <p:childTnLst>
                                    <p:animMotion origin="layout" path="M -2.29167E-6 4.81481E-6 L -2.29167E-6 0.01574 L -2.29167E-6 0.03171 L -2.29167E-6 0.04953 L -2.29167E-6 0.07361 L 0.00104 0.09745 L 0.00104 0.13125 L 0.00104 0.16296 L 0.00104 0.22685 " pathEditMode="relative" rAng="0" ptsTypes="AAAAAAAAA">
                                      <p:cBhvr>
                                        <p:cTn id="8" dur="2000" fill="hold"/>
                                        <p:tgtEl>
                                          <p:spTgt spid="30"/>
                                        </p:tgtEl>
                                        <p:attrNameLst>
                                          <p:attrName>ppt_x</p:attrName>
                                          <p:attrName>ppt_y</p:attrName>
                                        </p:attrNameLst>
                                      </p:cBhvr>
                                      <p:rCtr x="52" y="11343"/>
                                    </p:animMotion>
                                  </p:childTnLst>
                                </p:cTn>
                              </p:par>
                              <p:par>
                                <p:cTn id="9" presetID="22" presetClass="entr" presetSubtype="1" fill="hold" grpId="0" nodeType="withEffect">
                                  <p:stCondLst>
                                    <p:cond delay="35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3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57150"/>
            <a:ext cx="7505699"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car</a:t>
            </a:r>
          </a:p>
        </p:txBody>
      </p:sp>
      <p:pic>
        <p:nvPicPr>
          <p:cNvPr id="12" name="Picture 2" descr="side-view">
            <a:extLst>
              <a:ext uri="{FF2B5EF4-FFF2-40B4-BE49-F238E27FC236}">
                <a16:creationId xmlns:a16="http://schemas.microsoft.com/office/drawing/2014/main" id="{E870E6AF-21F6-43DD-A2BB-D6517F3C81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0" t="16928" r="5599" b="29528"/>
          <a:stretch/>
        </p:blipFill>
        <p:spPr bwMode="auto">
          <a:xfrm flipH="1">
            <a:off x="419100" y="4923076"/>
            <a:ext cx="4648200" cy="14205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3404965"/>
      </p:ext>
    </p:extLst>
  </p:cSld>
  <p:clrMapOvr>
    <a:masterClrMapping/>
  </p:clrMapOvr>
  <mc:AlternateContent xmlns:mc="http://schemas.openxmlformats.org/markup-compatibility/2006" xmlns:p14="http://schemas.microsoft.com/office/powerpoint/2010/main">
    <mc:Choice Requires="p14">
      <p:transition spd="slow" p14:dur="2000" advTm="5674"/>
    </mc:Choice>
    <mc:Fallback xmlns="">
      <p:transition spd="slow" advTm="56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57150"/>
            <a:ext cx="7505699"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car</a:t>
            </a:r>
          </a:p>
        </p:txBody>
      </p:sp>
      <p:pic>
        <p:nvPicPr>
          <p:cNvPr id="25" name="Picture 2" descr="side-view">
            <a:extLst>
              <a:ext uri="{FF2B5EF4-FFF2-40B4-BE49-F238E27FC236}">
                <a16:creationId xmlns:a16="http://schemas.microsoft.com/office/drawing/2014/main" id="{46041128-CBC9-464A-B1F7-A97D162F4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0" t="16928" r="5599" b="29528"/>
          <a:stretch/>
        </p:blipFill>
        <p:spPr bwMode="auto">
          <a:xfrm flipH="1">
            <a:off x="419100" y="4923076"/>
            <a:ext cx="4648200" cy="142057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BF52F47-A44E-46BE-8472-C45DA91DA4BB}"/>
              </a:ext>
            </a:extLst>
          </p:cNvPr>
          <p:cNvGrpSpPr/>
          <p:nvPr/>
        </p:nvGrpSpPr>
        <p:grpSpPr>
          <a:xfrm>
            <a:off x="4249" y="741612"/>
            <a:ext cx="21478535" cy="9295085"/>
            <a:chOff x="23299" y="741612"/>
            <a:chExt cx="21478535" cy="9295085"/>
          </a:xfrm>
        </p:grpSpPr>
        <p:grpSp>
          <p:nvGrpSpPr>
            <p:cNvPr id="13" name="Group 12">
              <a:extLst>
                <a:ext uri="{FF2B5EF4-FFF2-40B4-BE49-F238E27FC236}">
                  <a16:creationId xmlns:a16="http://schemas.microsoft.com/office/drawing/2014/main" id="{7B03823A-01DB-4D45-A5A1-F2CEAF1B4C1C}"/>
                </a:ext>
              </a:extLst>
            </p:cNvPr>
            <p:cNvGrpSpPr/>
            <p:nvPr/>
          </p:nvGrpSpPr>
          <p:grpSpPr>
            <a:xfrm>
              <a:off x="23299" y="741612"/>
              <a:ext cx="21478535" cy="2270603"/>
              <a:chOff x="-8893759" y="1632640"/>
              <a:chExt cx="27854543" cy="2944644"/>
            </a:xfrm>
          </p:grpSpPr>
          <p:pic>
            <p:nvPicPr>
              <p:cNvPr id="18" name="Picture 2" descr="Image result for neighbourhood">
                <a:extLst>
                  <a:ext uri="{FF2B5EF4-FFF2-40B4-BE49-F238E27FC236}">
                    <a16:creationId xmlns:a16="http://schemas.microsoft.com/office/drawing/2014/main" id="{1165A6ED-625A-4B9E-87D7-2D2A9DC2D45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8893759" y="1637234"/>
                <a:ext cx="9234478" cy="29172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neighbourhood">
                <a:extLst>
                  <a:ext uri="{FF2B5EF4-FFF2-40B4-BE49-F238E27FC236}">
                    <a16:creationId xmlns:a16="http://schemas.microsoft.com/office/drawing/2014/main" id="{FDED7419-0FEC-45BC-8327-E4A72CC29BC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340058" y="1635959"/>
                <a:ext cx="9310584" cy="29413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neighbourhood">
                <a:extLst>
                  <a:ext uri="{FF2B5EF4-FFF2-40B4-BE49-F238E27FC236}">
                    <a16:creationId xmlns:a16="http://schemas.microsoft.com/office/drawing/2014/main" id="{78FBDA58-9D91-41B9-8A46-37EAA10A1A37}"/>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9650201" y="1632640"/>
                <a:ext cx="9310583" cy="294132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Image result for doc brown">
              <a:extLst>
                <a:ext uri="{FF2B5EF4-FFF2-40B4-BE49-F238E27FC236}">
                  <a16:creationId xmlns:a16="http://schemas.microsoft.com/office/drawing/2014/main" id="{FDDFD6B3-91AA-4099-B992-6FBBEE6F09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2167" y="7597877"/>
              <a:ext cx="1829114" cy="243882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414915008"/>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2.08333E-7 1.85185E-6 L -0.63763 -0.00324 " pathEditMode="relative" rAng="0" ptsTypes="AA">
                                      <p:cBhvr>
                                        <p:cTn id="6" dur="2000" fill="hold"/>
                                        <p:tgtEl>
                                          <p:spTgt spid="12"/>
                                        </p:tgtEl>
                                        <p:attrNameLst>
                                          <p:attrName>ppt_x</p:attrName>
                                          <p:attrName>ppt_y</p:attrName>
                                        </p:attrNameLst>
                                      </p:cBhvr>
                                      <p:rCtr x="-3188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57150"/>
            <a:ext cx="7505699"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car</a:t>
            </a:r>
          </a:p>
        </p:txBody>
      </p:sp>
      <p:pic>
        <p:nvPicPr>
          <p:cNvPr id="25" name="Picture 2" descr="side-view">
            <a:extLst>
              <a:ext uri="{FF2B5EF4-FFF2-40B4-BE49-F238E27FC236}">
                <a16:creationId xmlns:a16="http://schemas.microsoft.com/office/drawing/2014/main" id="{46041128-CBC9-464A-B1F7-A97D162F4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0" t="16928" r="5599" b="29528"/>
          <a:stretch/>
        </p:blipFill>
        <p:spPr bwMode="auto">
          <a:xfrm flipH="1">
            <a:off x="419100" y="4923076"/>
            <a:ext cx="4648200" cy="142057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4A0EE2F-D969-492B-B9A4-B99F259C8A22}"/>
              </a:ext>
            </a:extLst>
          </p:cNvPr>
          <p:cNvGrpSpPr/>
          <p:nvPr/>
        </p:nvGrpSpPr>
        <p:grpSpPr>
          <a:xfrm>
            <a:off x="4249" y="741612"/>
            <a:ext cx="21478535" cy="3336737"/>
            <a:chOff x="23299" y="741612"/>
            <a:chExt cx="21478535" cy="3336737"/>
          </a:xfrm>
        </p:grpSpPr>
        <p:grpSp>
          <p:nvGrpSpPr>
            <p:cNvPr id="3" name="Group 2">
              <a:extLst>
                <a:ext uri="{FF2B5EF4-FFF2-40B4-BE49-F238E27FC236}">
                  <a16:creationId xmlns:a16="http://schemas.microsoft.com/office/drawing/2014/main" id="{E4FAE352-39B8-490E-A112-9253C51E801D}"/>
                </a:ext>
              </a:extLst>
            </p:cNvPr>
            <p:cNvGrpSpPr/>
            <p:nvPr/>
          </p:nvGrpSpPr>
          <p:grpSpPr>
            <a:xfrm>
              <a:off x="23299" y="741612"/>
              <a:ext cx="21478535" cy="2270603"/>
              <a:chOff x="-8893759" y="1632640"/>
              <a:chExt cx="27854543" cy="2944644"/>
            </a:xfrm>
          </p:grpSpPr>
          <p:pic>
            <p:nvPicPr>
              <p:cNvPr id="14" name="Picture 2" descr="Image result for neighbourhood">
                <a:extLst>
                  <a:ext uri="{FF2B5EF4-FFF2-40B4-BE49-F238E27FC236}">
                    <a16:creationId xmlns:a16="http://schemas.microsoft.com/office/drawing/2014/main" id="{6CC05247-1BD0-434F-B6EE-F6CF2CEC6800}"/>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8893759" y="1637234"/>
                <a:ext cx="9234478" cy="29172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ighbourhood">
                <a:extLst>
                  <a:ext uri="{FF2B5EF4-FFF2-40B4-BE49-F238E27FC236}">
                    <a16:creationId xmlns:a16="http://schemas.microsoft.com/office/drawing/2014/main" id="{97BAFF75-4EB2-41B0-BF7B-1781961BD68C}"/>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340058" y="1635959"/>
                <a:ext cx="9310584" cy="2941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neighbourhood">
                <a:extLst>
                  <a:ext uri="{FF2B5EF4-FFF2-40B4-BE49-F238E27FC236}">
                    <a16:creationId xmlns:a16="http://schemas.microsoft.com/office/drawing/2014/main" id="{294C285E-0ECA-42BD-80BF-7AACE437A04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9650201" y="1632640"/>
                <a:ext cx="9310583" cy="29413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descr="Image result for doc brown">
              <a:extLst>
                <a:ext uri="{FF2B5EF4-FFF2-40B4-BE49-F238E27FC236}">
                  <a16:creationId xmlns:a16="http://schemas.microsoft.com/office/drawing/2014/main" id="{6C9A60A0-B407-4CF9-B7A5-51D417249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9844" y="1639529"/>
              <a:ext cx="1829114" cy="243882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Arc 4">
            <a:extLst>
              <a:ext uri="{FF2B5EF4-FFF2-40B4-BE49-F238E27FC236}">
                <a16:creationId xmlns:a16="http://schemas.microsoft.com/office/drawing/2014/main" id="{9DF43ED7-8A0F-43B2-A0C0-8C7CE4894575}"/>
              </a:ext>
            </a:extLst>
          </p:cNvPr>
          <p:cNvSpPr/>
          <p:nvPr/>
        </p:nvSpPr>
        <p:spPr>
          <a:xfrm rot="16200000">
            <a:off x="8732157" y="-3447145"/>
            <a:ext cx="3222173" cy="15394213"/>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11" name="Picture 6" descr="Image result for basketball transparent background">
            <a:extLst>
              <a:ext uri="{FF2B5EF4-FFF2-40B4-BE49-F238E27FC236}">
                <a16:creationId xmlns:a16="http://schemas.microsoft.com/office/drawing/2014/main" id="{B9BC6513-3297-47BD-A041-D4D6BB69B5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3822" y="2136672"/>
            <a:ext cx="762000" cy="762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6" name="Ink 15">
                <a:extLst>
                  <a:ext uri="{FF2B5EF4-FFF2-40B4-BE49-F238E27FC236}">
                    <a16:creationId xmlns:a16="http://schemas.microsoft.com/office/drawing/2014/main" id="{02CEAD1A-AC18-4932-AB9E-DDDA25938FEB}"/>
                  </a:ext>
                </a:extLst>
              </p14:cNvPr>
              <p14:cNvContentPartPr/>
              <p14:nvPr>
                <p:extLst>
                  <p:ext uri="{42D2F446-02D8-4167-A562-619A0277C38B}">
                    <p15:isNarration xmlns:p15="http://schemas.microsoft.com/office/powerpoint/2012/main" val="1"/>
                  </p:ext>
                </p:extLst>
              </p14:nvPr>
            </p14:nvContentPartPr>
            <p14:xfrm>
              <a:off x="3285720" y="2792160"/>
              <a:ext cx="7594560" cy="1980360"/>
            </p14:xfrm>
          </p:contentPart>
        </mc:Choice>
        <mc:Fallback xmlns="">
          <p:pic>
            <p:nvPicPr>
              <p:cNvPr id="16" name="Ink 15">
                <a:extLst>
                  <a:ext uri="{FF2B5EF4-FFF2-40B4-BE49-F238E27FC236}">
                    <a16:creationId xmlns:a16="http://schemas.microsoft.com/office/drawing/2014/main" id="{02CEAD1A-AC18-4932-AB9E-DDDA25938FEB}"/>
                  </a:ext>
                </a:extLst>
              </p:cNvPr>
              <p:cNvPicPr>
                <a:picLocks noGrp="1" noRot="1" noChangeAspect="1" noMove="1" noResize="1" noEditPoints="1" noAdjustHandles="1" noChangeArrowheads="1" noChangeShapeType="1"/>
              </p:cNvPicPr>
              <p:nvPr/>
            </p:nvPicPr>
            <p:blipFill>
              <a:blip r:embed="rId11"/>
              <a:stretch>
                <a:fillRect/>
              </a:stretch>
            </p:blipFill>
            <p:spPr>
              <a:xfrm>
                <a:off x="3276360" y="2782800"/>
                <a:ext cx="7613280" cy="1999080"/>
              </a:xfrm>
              <a:prstGeom prst="rect">
                <a:avLst/>
              </a:prstGeom>
            </p:spPr>
          </p:pic>
        </mc:Fallback>
      </mc:AlternateContent>
    </p:spTree>
    <p:custDataLst>
      <p:tags r:id="rId1"/>
    </p:custDataLst>
    <p:extLst>
      <p:ext uri="{BB962C8B-B14F-4D97-AF65-F5344CB8AC3E}">
        <p14:creationId xmlns:p14="http://schemas.microsoft.com/office/powerpoint/2010/main" val="2244871946"/>
      </p:ext>
    </p:extLst>
  </p:cSld>
  <p:clrMapOvr>
    <a:masterClrMapping/>
  </p:clrMapOvr>
  <mc:AlternateContent xmlns:mc="http://schemas.openxmlformats.org/markup-compatibility/2006" xmlns:p14="http://schemas.microsoft.com/office/powerpoint/2010/main">
    <mc:Choice Requires="p14">
      <p:transition spd="slow" p14:dur="2000" advTm="18469"/>
    </mc:Choice>
    <mc:Fallback xmlns="">
      <p:transition spd="slow" advTm="18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08333E-7 1.11111E-6 L -0.63763 -0.00324 " pathEditMode="relative" rAng="0" ptsTypes="AA">
                                      <p:cBhvr>
                                        <p:cTn id="11" dur="2000" fill="hold"/>
                                        <p:tgtEl>
                                          <p:spTgt spid="2"/>
                                        </p:tgtEl>
                                        <p:attrNameLst>
                                          <p:attrName>ppt_x</p:attrName>
                                          <p:attrName>ppt_y</p:attrName>
                                        </p:attrNameLst>
                                      </p:cBhvr>
                                      <p:rCtr x="-31888" y="-162"/>
                                    </p:animMotion>
                                  </p:childTnLst>
                                </p:cTn>
                              </p:par>
                              <p:par>
                                <p:cTn id="12" presetID="0" presetClass="path" presetSubtype="0" accel="50000" decel="50000" fill="hold" nodeType="withEffect">
                                  <p:stCondLst>
                                    <p:cond delay="0"/>
                                  </p:stCondLst>
                                  <p:childTnLst>
                                    <p:animMotion origin="layout" path="M -2.29167E-6 3.7037E-7 L -0.15104 0.02315 L -0.30677 0.06343 L -0.47838 0.13102 L -0.60052 0.20509 L -0.63685 0.23056 " pathEditMode="relative" rAng="0" ptsTypes="AAAAAA">
                                      <p:cBhvr>
                                        <p:cTn id="13" dur="2000" fill="hold"/>
                                        <p:tgtEl>
                                          <p:spTgt spid="11"/>
                                        </p:tgtEl>
                                        <p:attrNameLst>
                                          <p:attrName>ppt_x</p:attrName>
                                          <p:attrName>ppt_y</p:attrName>
                                        </p:attrNameLst>
                                      </p:cBhvr>
                                      <p:rCtr x="-31849" y="11528"/>
                                    </p:animMotion>
                                  </p:childTnLst>
                                </p:cTn>
                              </p:par>
                              <p:par>
                                <p:cTn id="14" presetID="22" presetClass="entr" presetSubtype="2" fill="hold" grpId="0" nodeType="withEffect">
                                  <p:stCondLst>
                                    <p:cond delay="35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13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57150"/>
            <a:ext cx="7505699"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plane</a:t>
            </a:r>
          </a:p>
        </p:txBody>
      </p:sp>
      <p:pic>
        <p:nvPicPr>
          <p:cNvPr id="25" name="Picture 2" descr="side-view">
            <a:extLst>
              <a:ext uri="{FF2B5EF4-FFF2-40B4-BE49-F238E27FC236}">
                <a16:creationId xmlns:a16="http://schemas.microsoft.com/office/drawing/2014/main" id="{46041128-CBC9-464A-B1F7-A97D162F4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0" t="16928" r="5599" b="29528"/>
          <a:stretch/>
        </p:blipFill>
        <p:spPr bwMode="auto">
          <a:xfrm flipH="1">
            <a:off x="912526" y="5346456"/>
            <a:ext cx="3886200" cy="118769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5DD2344-BA20-414C-A71D-AB17A17F2629}"/>
              </a:ext>
            </a:extLst>
          </p:cNvPr>
          <p:cNvGrpSpPr/>
          <p:nvPr/>
        </p:nvGrpSpPr>
        <p:grpSpPr>
          <a:xfrm>
            <a:off x="-19951620" y="2447646"/>
            <a:ext cx="32143620" cy="2389016"/>
            <a:chOff x="-19951620" y="2447646"/>
            <a:chExt cx="32143620" cy="2389016"/>
          </a:xfrm>
        </p:grpSpPr>
        <p:grpSp>
          <p:nvGrpSpPr>
            <p:cNvPr id="9" name="Group 8">
              <a:extLst>
                <a:ext uri="{FF2B5EF4-FFF2-40B4-BE49-F238E27FC236}">
                  <a16:creationId xmlns:a16="http://schemas.microsoft.com/office/drawing/2014/main" id="{AEFC4803-EC90-4171-839C-6F731ACA1281}"/>
                </a:ext>
              </a:extLst>
            </p:cNvPr>
            <p:cNvGrpSpPr/>
            <p:nvPr/>
          </p:nvGrpSpPr>
          <p:grpSpPr>
            <a:xfrm>
              <a:off x="-19951620" y="2447646"/>
              <a:ext cx="32143620" cy="1704232"/>
              <a:chOff x="-19951620" y="2447646"/>
              <a:chExt cx="32143620" cy="1704232"/>
            </a:xfrm>
          </p:grpSpPr>
          <p:pic>
            <p:nvPicPr>
              <p:cNvPr id="14" name="Picture 2" descr="Image result for neighbourhood">
                <a:extLst>
                  <a:ext uri="{FF2B5EF4-FFF2-40B4-BE49-F238E27FC236}">
                    <a16:creationId xmlns:a16="http://schemas.microsoft.com/office/drawing/2014/main" id="{6CC05247-1BD0-434F-B6EE-F6CF2CEC6800}"/>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3856929" y="2450293"/>
                <a:ext cx="5320622" cy="16808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ighbourhood">
                <a:extLst>
                  <a:ext uri="{FF2B5EF4-FFF2-40B4-BE49-F238E27FC236}">
                    <a16:creationId xmlns:a16="http://schemas.microsoft.com/office/drawing/2014/main" id="{97BAFF75-4EB2-41B0-BF7B-1781961BD68C}"/>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1463312" y="2449558"/>
                <a:ext cx="5364472" cy="1694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neighbourhood">
                <a:extLst>
                  <a:ext uri="{FF2B5EF4-FFF2-40B4-BE49-F238E27FC236}">
                    <a16:creationId xmlns:a16="http://schemas.microsoft.com/office/drawing/2014/main" id="{294C285E-0ECA-42BD-80BF-7AACE437A04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6827529" y="2447646"/>
                <a:ext cx="5364471" cy="16947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neighbourhood">
                <a:extLst>
                  <a:ext uri="{FF2B5EF4-FFF2-40B4-BE49-F238E27FC236}">
                    <a16:creationId xmlns:a16="http://schemas.microsoft.com/office/drawing/2014/main" id="{3C05C4C1-6E1F-49AF-8193-E020EFDACE05}"/>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9215437" y="2451626"/>
                <a:ext cx="5364471" cy="16947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neighbourhood">
                <a:extLst>
                  <a:ext uri="{FF2B5EF4-FFF2-40B4-BE49-F238E27FC236}">
                    <a16:creationId xmlns:a16="http://schemas.microsoft.com/office/drawing/2014/main" id="{BBDC9560-2A9A-43DC-9296-798D7D4950E3}"/>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19951620" y="2457178"/>
                <a:ext cx="5364472" cy="16947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neighbourhood">
                <a:extLst>
                  <a:ext uri="{FF2B5EF4-FFF2-40B4-BE49-F238E27FC236}">
                    <a16:creationId xmlns:a16="http://schemas.microsoft.com/office/drawing/2014/main" id="{EA717A99-177A-4794-BCAF-5BB1EA586D9D}"/>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14579239" y="2455266"/>
                <a:ext cx="5364471" cy="169470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descr="Image result for doc brown">
              <a:extLst>
                <a:ext uri="{FF2B5EF4-FFF2-40B4-BE49-F238E27FC236}">
                  <a16:creationId xmlns:a16="http://schemas.microsoft.com/office/drawing/2014/main" id="{6C9A60A0-B407-4CF9-B7A5-51D417249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506" y="3014356"/>
              <a:ext cx="1366728" cy="1822306"/>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Arc 4">
            <a:extLst>
              <a:ext uri="{FF2B5EF4-FFF2-40B4-BE49-F238E27FC236}">
                <a16:creationId xmlns:a16="http://schemas.microsoft.com/office/drawing/2014/main" id="{9DF43ED7-8A0F-43B2-A0C0-8C7CE4894575}"/>
              </a:ext>
            </a:extLst>
          </p:cNvPr>
          <p:cNvSpPr/>
          <p:nvPr/>
        </p:nvSpPr>
        <p:spPr>
          <a:xfrm rot="16200000" flipV="1">
            <a:off x="-29940" y="-4563838"/>
            <a:ext cx="3736528" cy="20212051"/>
          </a:xfrm>
          <a:prstGeom prst="arc">
            <a:avLst>
              <a:gd name="adj1" fmla="val 16406162"/>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11" name="Picture 6" descr="Image result for basketball transparent background">
            <a:extLst>
              <a:ext uri="{FF2B5EF4-FFF2-40B4-BE49-F238E27FC236}">
                <a16:creationId xmlns:a16="http://schemas.microsoft.com/office/drawing/2014/main" id="{B9BC6513-3297-47BD-A041-D4D6BB69B5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0039" y="3411937"/>
            <a:ext cx="525467" cy="5254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oeing 777 in flight with a sunset in the background.">
            <a:extLst>
              <a:ext uri="{FF2B5EF4-FFF2-40B4-BE49-F238E27FC236}">
                <a16:creationId xmlns:a16="http://schemas.microsoft.com/office/drawing/2014/main" id="{02C61074-859E-4DBC-BB38-8A1024C882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812" t="7084" r="30782" b="22500"/>
          <a:stretch/>
        </p:blipFill>
        <p:spPr bwMode="auto">
          <a:xfrm flipH="1">
            <a:off x="4503174" y="0"/>
            <a:ext cx="3460954" cy="14901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0" name="Ink 29">
                <a:extLst>
                  <a:ext uri="{FF2B5EF4-FFF2-40B4-BE49-F238E27FC236}">
                    <a16:creationId xmlns:a16="http://schemas.microsoft.com/office/drawing/2014/main" id="{5216ADA3-0D93-4249-9E94-CFB2BEB5DD1A}"/>
                  </a:ext>
                </a:extLst>
              </p14:cNvPr>
              <p14:cNvContentPartPr/>
              <p14:nvPr>
                <p:extLst>
                  <p:ext uri="{42D2F446-02D8-4167-A562-619A0277C38B}">
                    <p15:isNarration xmlns:p15="http://schemas.microsoft.com/office/powerpoint/2012/main" val="1"/>
                  </p:ext>
                </p:extLst>
              </p14:nvPr>
            </p14:nvContentPartPr>
            <p14:xfrm>
              <a:off x="2160360" y="4274280"/>
              <a:ext cx="7621200" cy="2481120"/>
            </p14:xfrm>
          </p:contentPart>
        </mc:Choice>
        <mc:Fallback xmlns="">
          <p:pic>
            <p:nvPicPr>
              <p:cNvPr id="30" name="Ink 29">
                <a:extLst>
                  <a:ext uri="{FF2B5EF4-FFF2-40B4-BE49-F238E27FC236}">
                    <a16:creationId xmlns:a16="http://schemas.microsoft.com/office/drawing/2014/main" id="{5216ADA3-0D93-4249-9E94-CFB2BEB5DD1A}"/>
                  </a:ext>
                </a:extLst>
              </p:cNvPr>
              <p:cNvPicPr>
                <a:picLocks noGrp="1" noRot="1" noChangeAspect="1" noMove="1" noResize="1" noEditPoints="1" noAdjustHandles="1" noChangeArrowheads="1" noChangeShapeType="1"/>
              </p:cNvPicPr>
              <p:nvPr/>
            </p:nvPicPr>
            <p:blipFill>
              <a:blip r:embed="rId12"/>
              <a:stretch>
                <a:fillRect/>
              </a:stretch>
            </p:blipFill>
            <p:spPr>
              <a:xfrm>
                <a:off x="2151000" y="4264920"/>
                <a:ext cx="7639920" cy="2499840"/>
              </a:xfrm>
              <a:prstGeom prst="rect">
                <a:avLst/>
              </a:prstGeom>
            </p:spPr>
          </p:pic>
        </mc:Fallback>
      </mc:AlternateContent>
    </p:spTree>
    <p:custDataLst>
      <p:tags r:id="rId1"/>
    </p:custDataLst>
    <p:extLst>
      <p:ext uri="{BB962C8B-B14F-4D97-AF65-F5344CB8AC3E}">
        <p14:creationId xmlns:p14="http://schemas.microsoft.com/office/powerpoint/2010/main" val="4088445313"/>
      </p:ext>
    </p:extLst>
  </p:cSld>
  <p:clrMapOvr>
    <a:masterClrMapping/>
  </p:clrMapOvr>
  <mc:AlternateContent xmlns:mc="http://schemas.openxmlformats.org/markup-compatibility/2006" xmlns:p14="http://schemas.microsoft.com/office/powerpoint/2010/main">
    <mc:Choice Requires="p14">
      <p:transition spd="slow" p14:dur="2000" advTm="17025"/>
    </mc:Choice>
    <mc:Fallback xmlns="">
      <p:transition spd="slow" advTm="17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md type="call" cmd="playFrom(0.0)">
                                      <p:cBhvr>
                                        <p:cTn id="7" dur="1" fill="hold"/>
                                        <p:tgtEl>
                                          <p:spTgt spid="30"/>
                                        </p:tgtEl>
                                      </p:cBhvr>
                                    </p:cmd>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2.5E-6 1.85185E-6 L 0.19271 0.01875 L 0.39141 0.05162 L 0.61055 0.10671 L 0.76641 0.16736 L 0.81289 0.18819 " pathEditMode="relative" rAng="0" ptsTypes="AAAAAA">
                                      <p:cBhvr>
                                        <p:cTn id="11" dur="2000" fill="hold"/>
                                        <p:tgtEl>
                                          <p:spTgt spid="11"/>
                                        </p:tgtEl>
                                        <p:attrNameLst>
                                          <p:attrName>ppt_x</p:attrName>
                                          <p:attrName>ppt_y</p:attrName>
                                        </p:attrNameLst>
                                      </p:cBhvr>
                                      <p:rCtr x="40638" y="9398"/>
                                    </p:animMotion>
                                  </p:childTnLst>
                                </p:cTn>
                              </p:par>
                              <p:par>
                                <p:cTn id="12" presetID="42" presetClass="path" presetSubtype="0" accel="50000" decel="50000" fill="hold" nodeType="withEffect">
                                  <p:stCondLst>
                                    <p:cond delay="0"/>
                                  </p:stCondLst>
                                  <p:childTnLst>
                                    <p:animMotion origin="layout" path="M -8.33333E-7 1.48148E-6 L 0.81419 0.00231 " pathEditMode="relative" rAng="0" ptsTypes="AA">
                                      <p:cBhvr>
                                        <p:cTn id="13" dur="2000" fill="hold"/>
                                        <p:tgtEl>
                                          <p:spTgt spid="10"/>
                                        </p:tgtEl>
                                        <p:attrNameLst>
                                          <p:attrName>ppt_x</p:attrName>
                                          <p:attrName>ppt_y</p:attrName>
                                        </p:attrNameLst>
                                      </p:cBhvr>
                                      <p:rCtr x="40703" y="116"/>
                                    </p:animMotion>
                                  </p:childTnLst>
                                </p:cTn>
                              </p:par>
                              <p:par>
                                <p:cTn id="14" presetID="42" presetClass="path" presetSubtype="0" accel="50000" decel="50000" fill="hold" nodeType="withEffect">
                                  <p:stCondLst>
                                    <p:cond delay="0"/>
                                  </p:stCondLst>
                                  <p:childTnLst>
                                    <p:animMotion origin="layout" path="M 0 -3.7037E-6 L 1.23594 0.0088 " pathEditMode="relative" rAng="0" ptsTypes="AA">
                                      <p:cBhvr>
                                        <p:cTn id="15" dur="2000" fill="hold"/>
                                        <p:tgtEl>
                                          <p:spTgt spid="25"/>
                                        </p:tgtEl>
                                        <p:attrNameLst>
                                          <p:attrName>ppt_x</p:attrName>
                                          <p:attrName>ppt_y</p:attrName>
                                        </p:attrNameLst>
                                      </p:cBhvr>
                                      <p:rCtr x="61797" y="440"/>
                                    </p:animMotion>
                                  </p:childTnLst>
                                </p:cTn>
                              </p:par>
                              <p:par>
                                <p:cTn id="16" presetID="22" presetClass="entr" presetSubtype="8" fill="hold" grpId="0" nodeType="withEffect">
                                  <p:stCondLst>
                                    <p:cond delay="35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13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doc brown">
            <a:extLst>
              <a:ext uri="{FF2B5EF4-FFF2-40B4-BE49-F238E27FC236}">
                <a16:creationId xmlns:a16="http://schemas.microsoft.com/office/drawing/2014/main" id="{B3AF6F6D-C949-4618-A9F1-CAFE6BC75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9114" cy="2438820"/>
          </a:xfrm>
          <a:prstGeom prst="rect">
            <a:avLst/>
          </a:prstGeom>
          <a:noFill/>
          <a:extLst>
            <a:ext uri="{909E8E84-426E-40DD-AFC4-6F175D3DCCD1}">
              <a14:hiddenFill xmlns:a14="http://schemas.microsoft.com/office/drawing/2010/main">
                <a:solidFill>
                  <a:srgbClr val="FFFFFF"/>
                </a:solidFill>
              </a14:hiddenFill>
            </a:ext>
          </a:extLst>
        </p:spPr>
      </p:pic>
      <p:sp>
        <p:nvSpPr>
          <p:cNvPr id="5" name="Arc 4">
            <a:extLst>
              <a:ext uri="{FF2B5EF4-FFF2-40B4-BE49-F238E27FC236}">
                <a16:creationId xmlns:a16="http://schemas.microsoft.com/office/drawing/2014/main" id="{C0FE432F-A0DD-4D95-9F3B-4AAEB2385018}"/>
              </a:ext>
            </a:extLst>
          </p:cNvPr>
          <p:cNvSpPr/>
          <p:nvPr/>
        </p:nvSpPr>
        <p:spPr>
          <a:xfrm rot="16200000">
            <a:off x="792851" y="2275809"/>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6" name="Picture 6" descr="Image result for basketball transparent background">
            <a:extLst>
              <a:ext uri="{FF2B5EF4-FFF2-40B4-BE49-F238E27FC236}">
                <a16:creationId xmlns:a16="http://schemas.microsoft.com/office/drawing/2014/main" id="{0A5222D0-1895-48F4-86EF-69A3205B7C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687" y="301533"/>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ide-view">
            <a:extLst>
              <a:ext uri="{FF2B5EF4-FFF2-40B4-BE49-F238E27FC236}">
                <a16:creationId xmlns:a16="http://schemas.microsoft.com/office/drawing/2014/main" id="{E3B7DD33-A221-4712-97A4-D7048D8F91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00" t="16928" r="5599" b="29528"/>
          <a:stretch/>
        </p:blipFill>
        <p:spPr bwMode="auto">
          <a:xfrm flipH="1">
            <a:off x="7543800" y="2546130"/>
            <a:ext cx="4648200" cy="1420574"/>
          </a:xfrm>
          <a:prstGeom prst="rect">
            <a:avLst/>
          </a:prstGeom>
          <a:noFill/>
          <a:extLst>
            <a:ext uri="{909E8E84-426E-40DD-AFC4-6F175D3DCCD1}">
              <a14:hiddenFill xmlns:a14="http://schemas.microsoft.com/office/drawing/2010/main">
                <a:solidFill>
                  <a:srgbClr val="FFFFFF"/>
                </a:solidFill>
              </a14:hiddenFill>
            </a:ext>
          </a:extLst>
        </p:spPr>
      </p:pic>
      <p:sp>
        <p:nvSpPr>
          <p:cNvPr id="8" name="Arc 7">
            <a:extLst>
              <a:ext uri="{FF2B5EF4-FFF2-40B4-BE49-F238E27FC236}">
                <a16:creationId xmlns:a16="http://schemas.microsoft.com/office/drawing/2014/main" id="{D2351DE1-0838-4BD1-9014-2C8E91262801}"/>
              </a:ext>
            </a:extLst>
          </p:cNvPr>
          <p:cNvSpPr/>
          <p:nvPr/>
        </p:nvSpPr>
        <p:spPr>
          <a:xfrm rot="16200000">
            <a:off x="9659989" y="-796619"/>
            <a:ext cx="4016304" cy="7181819"/>
          </a:xfrm>
          <a:prstGeom prst="arc">
            <a:avLst>
              <a:gd name="adj1" fmla="val 16800025"/>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9" name="Picture 6" descr="Image result for basketball transparent background">
            <a:extLst>
              <a:ext uri="{FF2B5EF4-FFF2-40B4-BE49-F238E27FC236}">
                <a16:creationId xmlns:a16="http://schemas.microsoft.com/office/drawing/2014/main" id="{4A08AE62-EAF0-4D5D-BEA1-F135BB801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0" y="264891"/>
            <a:ext cx="762000" cy="762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6B09C9-0C17-4134-B6DA-E8939ED6D4AF}"/>
                  </a:ext>
                </a:extLst>
              </p:cNvPr>
              <p:cNvSpPr txBox="1"/>
              <p:nvPr/>
            </p:nvSpPr>
            <p:spPr>
              <a:xfrm>
                <a:off x="0" y="2620549"/>
                <a:ext cx="7462684" cy="4089966"/>
              </a:xfrm>
              <a:prstGeom prst="rect">
                <a:avLst/>
              </a:prstGeom>
              <a:noFill/>
            </p:spPr>
            <p:txBody>
              <a:bodyPr wrap="none" rtlCol="0">
                <a:spAutoFit/>
              </a:bodyPr>
              <a:lstStyle/>
              <a:p>
                <a:r>
                  <a:rPr lang="en-US" sz="4800" dirty="0"/>
                  <a:t>Scientist and driver disagree</a:t>
                </a:r>
                <a:br>
                  <a:rPr lang="en-US" sz="4800" dirty="0"/>
                </a:br>
                <a:r>
                  <a:rPr lang="en-US" sz="4800" dirty="0"/>
                  <a:t>on the motion of the ball!</a:t>
                </a:r>
              </a:p>
              <a:p>
                <a:pPr marL="685800" indent="-685800">
                  <a:buFont typeface="Arial" panose="020B0604020202020204" pitchFamily="34" charset="0"/>
                  <a:buChar char="•"/>
                </a:pPr>
                <a:r>
                  <a:rPr lang="en-US" sz="4800" dirty="0">
                    <a:solidFill>
                      <a:srgbClr val="00B050"/>
                    </a:solidFill>
                  </a:rPr>
                  <a:t>velocity </a:t>
                </a:r>
                <a14:m>
                  <m:oMath xmlns:m="http://schemas.openxmlformats.org/officeDocument/2006/math">
                    <m:r>
                      <a:rPr lang="en-US" sz="4800" b="0" i="1" smtClean="0">
                        <a:solidFill>
                          <a:srgbClr val="00B050"/>
                        </a:solidFill>
                        <a:latin typeface="Cambria Math" panose="02040503050406030204" pitchFamily="18" charset="0"/>
                      </a:rPr>
                      <m:t>𝑣</m:t>
                    </m:r>
                  </m:oMath>
                </a14:m>
                <a:endParaRPr lang="en-CA" sz="4800" dirty="0">
                  <a:solidFill>
                    <a:srgbClr val="00B050"/>
                  </a:solidFill>
                </a:endParaRPr>
              </a:p>
              <a:p>
                <a:pPr marL="685800" indent="-685800">
                  <a:buFont typeface="Arial" panose="020B0604020202020204" pitchFamily="34" charset="0"/>
                  <a:buChar char="•"/>
                </a:pPr>
                <a:r>
                  <a:rPr lang="en-US" sz="4800" dirty="0">
                    <a:solidFill>
                      <a:srgbClr val="7030A0"/>
                    </a:solidFill>
                  </a:rPr>
                  <a:t>momentum </a:t>
                </a:r>
                <a14:m>
                  <m:oMath xmlns:m="http://schemas.openxmlformats.org/officeDocument/2006/math">
                    <m:r>
                      <a:rPr lang="en-US" sz="4800" b="0" i="1" smtClean="0">
                        <a:solidFill>
                          <a:srgbClr val="7030A0"/>
                        </a:solidFill>
                        <a:latin typeface="Cambria Math" panose="02040503050406030204" pitchFamily="18" charset="0"/>
                      </a:rPr>
                      <m:t>𝑝</m:t>
                    </m:r>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𝑚𝑣</m:t>
                    </m:r>
                  </m:oMath>
                </a14:m>
                <a:endParaRPr lang="en-CA" sz="4800" dirty="0">
                  <a:solidFill>
                    <a:srgbClr val="7030A0"/>
                  </a:solidFill>
                </a:endParaRPr>
              </a:p>
              <a:p>
                <a:pPr marL="685800" indent="-685800">
                  <a:buFont typeface="Arial" panose="020B0604020202020204" pitchFamily="34" charset="0"/>
                  <a:buChar char="•"/>
                </a:pPr>
                <a:r>
                  <a:rPr lang="en-US" sz="4800" dirty="0">
                    <a:solidFill>
                      <a:srgbClr val="F88F02"/>
                    </a:solidFill>
                  </a:rPr>
                  <a:t>kinetic energy </a:t>
                </a:r>
                <a14:m>
                  <m:oMath xmlns:m="http://schemas.openxmlformats.org/officeDocument/2006/math">
                    <m:sSub>
                      <m:sSubPr>
                        <m:ctrlPr>
                          <a:rPr lang="en-US" sz="4800" b="0" i="1" smtClean="0">
                            <a:solidFill>
                              <a:srgbClr val="F88F02"/>
                            </a:solidFill>
                            <a:latin typeface="Cambria Math" panose="02040503050406030204" pitchFamily="18" charset="0"/>
                          </a:rPr>
                        </m:ctrlPr>
                      </m:sSubPr>
                      <m:e>
                        <m:r>
                          <a:rPr lang="en-US" sz="4800" i="1">
                            <a:solidFill>
                              <a:srgbClr val="F88F02"/>
                            </a:solidFill>
                            <a:latin typeface="Cambria Math" panose="02040503050406030204" pitchFamily="18" charset="0"/>
                          </a:rPr>
                          <m:t>𝐸</m:t>
                        </m:r>
                      </m:e>
                      <m:sub>
                        <m:r>
                          <a:rPr lang="en-US" sz="4800" b="0" i="1" smtClean="0">
                            <a:solidFill>
                              <a:srgbClr val="F88F02"/>
                            </a:solidFill>
                            <a:latin typeface="Cambria Math" panose="02040503050406030204" pitchFamily="18" charset="0"/>
                          </a:rPr>
                          <m:t>𝑘</m:t>
                        </m:r>
                      </m:sub>
                    </m:sSub>
                    <m:r>
                      <a:rPr lang="en-US" sz="4800" b="0" i="1" smtClean="0">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1</m:t>
                        </m:r>
                      </m:num>
                      <m:den>
                        <m:r>
                          <a:rPr lang="en-US" sz="4800" b="0" i="1" smtClean="0">
                            <a:solidFill>
                              <a:schemeClr val="tx1"/>
                            </a:solidFill>
                            <a:latin typeface="Cambria Math" panose="02040503050406030204" pitchFamily="18" charset="0"/>
                          </a:rPr>
                          <m:t>2</m:t>
                        </m:r>
                      </m:den>
                    </m:f>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𝑚𝑣</m:t>
                        </m:r>
                      </m:e>
                      <m:sup>
                        <m:r>
                          <a:rPr lang="en-US" sz="4800" b="0" i="1" smtClean="0">
                            <a:solidFill>
                              <a:schemeClr val="tx1"/>
                            </a:solidFill>
                            <a:latin typeface="Cambria Math" panose="02040503050406030204" pitchFamily="18" charset="0"/>
                          </a:rPr>
                          <m:t>2</m:t>
                        </m:r>
                      </m:sup>
                    </m:sSup>
                  </m:oMath>
                </a14:m>
                <a:endParaRPr lang="en-CA" sz="4800" i="1" dirty="0">
                  <a:solidFill>
                    <a:srgbClr val="F88F02"/>
                  </a:solidFill>
                </a:endParaRPr>
              </a:p>
            </p:txBody>
          </p:sp>
        </mc:Choice>
        <mc:Fallback xmlns="">
          <p:sp>
            <p:nvSpPr>
              <p:cNvPr id="10" name="TextBox 9">
                <a:extLst>
                  <a:ext uri="{FF2B5EF4-FFF2-40B4-BE49-F238E27FC236}">
                    <a16:creationId xmlns:a16="http://schemas.microsoft.com/office/drawing/2014/main" id="{756B09C9-0C17-4134-B6DA-E8939ED6D4AF}"/>
                  </a:ext>
                </a:extLst>
              </p:cNvPr>
              <p:cNvSpPr txBox="1">
                <a:spLocks noRot="1" noChangeAspect="1" noMove="1" noResize="1" noEditPoints="1" noAdjustHandles="1" noChangeArrowheads="1" noChangeShapeType="1" noTextEdit="1"/>
              </p:cNvSpPr>
              <p:nvPr/>
            </p:nvSpPr>
            <p:spPr>
              <a:xfrm>
                <a:off x="0" y="2620549"/>
                <a:ext cx="7462684" cy="4089966"/>
              </a:xfrm>
              <a:prstGeom prst="rect">
                <a:avLst/>
              </a:prstGeom>
              <a:blipFill>
                <a:blip r:embed="rId9"/>
                <a:stretch>
                  <a:fillRect l="-3676" t="-3279" b="-3428"/>
                </a:stretch>
              </a:blipFill>
            </p:spPr>
            <p:txBody>
              <a:bodyPr/>
              <a:lstStyle/>
              <a:p>
                <a:r>
                  <a:rPr lang="en-CA">
                    <a:noFill/>
                  </a:rPr>
                  <a:t> </a:t>
                </a:r>
              </a:p>
            </p:txBody>
          </p:sp>
        </mc:Fallback>
      </mc:AlternateContent>
      <p:sp>
        <p:nvSpPr>
          <p:cNvPr id="14" name="TextBox 13">
            <a:extLst>
              <a:ext uri="{FF2B5EF4-FFF2-40B4-BE49-F238E27FC236}">
                <a16:creationId xmlns:a16="http://schemas.microsoft.com/office/drawing/2014/main" id="{3323CF4F-E4F7-4DC6-8423-40E050C66862}"/>
              </a:ext>
            </a:extLst>
          </p:cNvPr>
          <p:cNvSpPr txBox="1"/>
          <p:nvPr/>
        </p:nvSpPr>
        <p:spPr>
          <a:xfrm>
            <a:off x="7851201" y="4572000"/>
            <a:ext cx="4120935" cy="1754326"/>
          </a:xfrm>
          <a:prstGeom prst="rect">
            <a:avLst/>
          </a:prstGeom>
          <a:noFill/>
          <a:ln w="57150">
            <a:solidFill>
              <a:schemeClr val="tx1"/>
            </a:solidFill>
          </a:ln>
        </p:spPr>
        <p:txBody>
          <a:bodyPr wrap="none" rtlCol="0">
            <a:spAutoFit/>
          </a:bodyPr>
          <a:lstStyle/>
          <a:p>
            <a:pPr algn="ctr"/>
            <a:r>
              <a:rPr lang="en-US" sz="5400" dirty="0"/>
              <a:t>Do they agree</a:t>
            </a:r>
            <a:br>
              <a:rPr lang="en-US" sz="5400" dirty="0"/>
            </a:br>
            <a:r>
              <a:rPr lang="en-US" sz="5400" dirty="0"/>
              <a:t>on anything?</a:t>
            </a:r>
            <a:endParaRPr lang="en-CA" sz="54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19" name="Ink 18">
                <a:extLst>
                  <a:ext uri="{FF2B5EF4-FFF2-40B4-BE49-F238E27FC236}">
                    <a16:creationId xmlns:a16="http://schemas.microsoft.com/office/drawing/2014/main" id="{2820D6AB-4064-49C1-A3D5-F353657BA9F6}"/>
                  </a:ext>
                </a:extLst>
              </p14:cNvPr>
              <p14:cNvContentPartPr/>
              <p14:nvPr>
                <p:extLst>
                  <p:ext uri="{42D2F446-02D8-4167-A562-619A0277C38B}">
                    <p15:isNarration xmlns:p15="http://schemas.microsoft.com/office/powerpoint/2012/main" val="1"/>
                  </p:ext>
                </p:extLst>
              </p14:nvPr>
            </p14:nvContentPartPr>
            <p14:xfrm>
              <a:off x="2919240" y="572400"/>
              <a:ext cx="9108000" cy="1841760"/>
            </p14:xfrm>
          </p:contentPart>
        </mc:Choice>
        <mc:Fallback xmlns="">
          <p:pic>
            <p:nvPicPr>
              <p:cNvPr id="19" name="Ink 18">
                <a:extLst>
                  <a:ext uri="{FF2B5EF4-FFF2-40B4-BE49-F238E27FC236}">
                    <a16:creationId xmlns:a16="http://schemas.microsoft.com/office/drawing/2014/main" id="{2820D6AB-4064-49C1-A3D5-F353657BA9F6}"/>
                  </a:ext>
                </a:extLst>
              </p:cNvPr>
              <p:cNvPicPr>
                <a:picLocks noGrp="1" noRot="1" noChangeAspect="1" noMove="1" noResize="1" noEditPoints="1" noAdjustHandles="1" noChangeArrowheads="1" noChangeShapeType="1"/>
              </p:cNvPicPr>
              <p:nvPr/>
            </p:nvPicPr>
            <p:blipFill>
              <a:blip r:embed="rId11"/>
              <a:stretch>
                <a:fillRect/>
              </a:stretch>
            </p:blipFill>
            <p:spPr>
              <a:xfrm>
                <a:off x="2909880" y="563040"/>
                <a:ext cx="9126720" cy="1860480"/>
              </a:xfrm>
              <a:prstGeom prst="rect">
                <a:avLst/>
              </a:prstGeom>
            </p:spPr>
          </p:pic>
        </mc:Fallback>
      </mc:AlternateContent>
    </p:spTree>
    <p:custDataLst>
      <p:tags r:id="rId1"/>
    </p:custDataLst>
    <p:extLst>
      <p:ext uri="{BB962C8B-B14F-4D97-AF65-F5344CB8AC3E}">
        <p14:creationId xmlns:p14="http://schemas.microsoft.com/office/powerpoint/2010/main" val="3501570550"/>
      </p:ext>
    </p:extLst>
  </p:cSld>
  <p:clrMapOvr>
    <a:masterClrMapping/>
  </p:clrMapOvr>
  <mc:AlternateContent xmlns:mc="http://schemas.openxmlformats.org/markup-compatibility/2006" xmlns:p14="http://schemas.microsoft.com/office/powerpoint/2010/main">
    <mc:Choice Requires="p14">
      <p:transition spd="slow" p14:dur="2000" advTm="45085"/>
    </mc:Choice>
    <mc:Fallback xmlns="">
      <p:transition spd="slow" advTm="45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5E-6 2.96296E-6 L 5E-6 0.01574 L 5E-6 0.03171 L 5E-6 0.04953 L 5E-6 0.07361 L 0.00105 0.09745 L 0.00105 0.13125 L 0.00105 0.16296 L 0.00105 0.22685 " pathEditMode="relative" rAng="0" ptsTypes="AAAAAAAAA">
                                      <p:cBhvr>
                                        <p:cTn id="15" dur="2000" fill="hold"/>
                                        <p:tgtEl>
                                          <p:spTgt spid="6"/>
                                        </p:tgtEl>
                                        <p:attrNameLst>
                                          <p:attrName>ppt_x</p:attrName>
                                          <p:attrName>ppt_y</p:attrName>
                                        </p:attrNameLst>
                                      </p:cBhvr>
                                      <p:rCtr x="52" y="11343"/>
                                    </p:animMotion>
                                  </p:childTnLst>
                                </p:cTn>
                              </p:par>
                              <p:par>
                                <p:cTn id="16" presetID="0" presetClass="path" presetSubtype="0" accel="50000" decel="50000" fill="hold" nodeType="withEffect">
                                  <p:stCondLst>
                                    <p:cond delay="0"/>
                                  </p:stCondLst>
                                  <p:childTnLst>
                                    <p:animMotion origin="layout" path="M 1.11022E-16 -2.96296E-6 L -0.07487 0.02315 L -0.15156 0.06343 L -0.2362 0.13102 L -0.29661 0.2051 L -0.31432 0.23056 " pathEditMode="relative" rAng="0" ptsTypes="AAAAAA">
                                      <p:cBhvr>
                                        <p:cTn id="17" dur="2000" fill="hold"/>
                                        <p:tgtEl>
                                          <p:spTgt spid="9"/>
                                        </p:tgtEl>
                                        <p:attrNameLst>
                                          <p:attrName>ppt_x</p:attrName>
                                          <p:attrName>ppt_y</p:attrName>
                                        </p:attrNameLst>
                                      </p:cBhvr>
                                      <p:rCtr x="-15716" y="11528"/>
                                    </p:animMotion>
                                  </p:childTnLst>
                                </p:cTn>
                              </p:par>
                              <p:par>
                                <p:cTn id="18" presetID="22" presetClass="entr" presetSubtype="1" fill="hold" grpId="0" nodeType="withEffect">
                                  <p:stCondLst>
                                    <p:cond delay="35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1350"/>
                                        <p:tgtEl>
                                          <p:spTgt spid="5"/>
                                        </p:tgtEl>
                                      </p:cBhvr>
                                    </p:animEffect>
                                  </p:childTnLst>
                                </p:cTn>
                              </p:par>
                              <p:par>
                                <p:cTn id="21" presetID="22" presetClass="entr" presetSubtype="2" fill="hold" grpId="0" nodeType="withEffect">
                                  <p:stCondLst>
                                    <p:cond delay="35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135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uiExpand="1" build="p"/>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doc brown">
            <a:extLst>
              <a:ext uri="{FF2B5EF4-FFF2-40B4-BE49-F238E27FC236}">
                <a16:creationId xmlns:a16="http://schemas.microsoft.com/office/drawing/2014/main" id="{B3AF6F6D-C949-4618-A9F1-CAFE6BC75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9114" cy="2438820"/>
          </a:xfrm>
          <a:prstGeom prst="rect">
            <a:avLst/>
          </a:prstGeom>
          <a:noFill/>
          <a:extLst>
            <a:ext uri="{909E8E84-426E-40DD-AFC4-6F175D3DCCD1}">
              <a14:hiddenFill xmlns:a14="http://schemas.microsoft.com/office/drawing/2010/main">
                <a:solidFill>
                  <a:srgbClr val="FFFFFF"/>
                </a:solidFill>
              </a14:hiddenFill>
            </a:ext>
          </a:extLst>
        </p:spPr>
      </p:pic>
      <p:sp>
        <p:nvSpPr>
          <p:cNvPr id="5" name="Arc 4">
            <a:extLst>
              <a:ext uri="{FF2B5EF4-FFF2-40B4-BE49-F238E27FC236}">
                <a16:creationId xmlns:a16="http://schemas.microsoft.com/office/drawing/2014/main" id="{C0FE432F-A0DD-4D95-9F3B-4AAEB2385018}"/>
              </a:ext>
            </a:extLst>
          </p:cNvPr>
          <p:cNvSpPr/>
          <p:nvPr/>
        </p:nvSpPr>
        <p:spPr>
          <a:xfrm rot="16200000">
            <a:off x="792851" y="2275809"/>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6" name="Picture 6" descr="Image result for basketball transparent background">
            <a:extLst>
              <a:ext uri="{FF2B5EF4-FFF2-40B4-BE49-F238E27FC236}">
                <a16:creationId xmlns:a16="http://schemas.microsoft.com/office/drawing/2014/main" id="{0A5222D0-1895-48F4-86EF-69A3205B7C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687" y="301533"/>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ide-view">
            <a:extLst>
              <a:ext uri="{FF2B5EF4-FFF2-40B4-BE49-F238E27FC236}">
                <a16:creationId xmlns:a16="http://schemas.microsoft.com/office/drawing/2014/main" id="{E3B7DD33-A221-4712-97A4-D7048D8F91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00" t="16928" r="5599" b="29528"/>
          <a:stretch/>
        </p:blipFill>
        <p:spPr bwMode="auto">
          <a:xfrm flipH="1">
            <a:off x="7543800" y="2546130"/>
            <a:ext cx="4648200" cy="1420574"/>
          </a:xfrm>
          <a:prstGeom prst="rect">
            <a:avLst/>
          </a:prstGeom>
          <a:noFill/>
          <a:extLst>
            <a:ext uri="{909E8E84-426E-40DD-AFC4-6F175D3DCCD1}">
              <a14:hiddenFill xmlns:a14="http://schemas.microsoft.com/office/drawing/2010/main">
                <a:solidFill>
                  <a:srgbClr val="FFFFFF"/>
                </a:solidFill>
              </a14:hiddenFill>
            </a:ext>
          </a:extLst>
        </p:spPr>
      </p:pic>
      <p:sp>
        <p:nvSpPr>
          <p:cNvPr id="8" name="Arc 7">
            <a:extLst>
              <a:ext uri="{FF2B5EF4-FFF2-40B4-BE49-F238E27FC236}">
                <a16:creationId xmlns:a16="http://schemas.microsoft.com/office/drawing/2014/main" id="{D2351DE1-0838-4BD1-9014-2C8E91262801}"/>
              </a:ext>
            </a:extLst>
          </p:cNvPr>
          <p:cNvSpPr/>
          <p:nvPr/>
        </p:nvSpPr>
        <p:spPr>
          <a:xfrm rot="16200000">
            <a:off x="9659989" y="-796619"/>
            <a:ext cx="4016304" cy="7181819"/>
          </a:xfrm>
          <a:prstGeom prst="arc">
            <a:avLst>
              <a:gd name="adj1" fmla="val 16800025"/>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9" name="Picture 6" descr="Image result for basketball transparent background">
            <a:extLst>
              <a:ext uri="{FF2B5EF4-FFF2-40B4-BE49-F238E27FC236}">
                <a16:creationId xmlns:a16="http://schemas.microsoft.com/office/drawing/2014/main" id="{4A08AE62-EAF0-4D5D-BEA1-F135BB801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0" y="264891"/>
            <a:ext cx="762000" cy="762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20B7CF1-0DC0-4467-9C0C-905822A6CFFA}"/>
                  </a:ext>
                </a:extLst>
              </p:cNvPr>
              <p:cNvSpPr txBox="1"/>
              <p:nvPr/>
            </p:nvSpPr>
            <p:spPr>
              <a:xfrm>
                <a:off x="-29497" y="2620549"/>
                <a:ext cx="7730450" cy="3877985"/>
              </a:xfrm>
              <a:prstGeom prst="rect">
                <a:avLst/>
              </a:prstGeom>
              <a:noFill/>
            </p:spPr>
            <p:txBody>
              <a:bodyPr wrap="none" rtlCol="0">
                <a:spAutoFit/>
              </a:bodyPr>
              <a:lstStyle/>
              <a:p>
                <a:r>
                  <a:rPr lang="en-US" sz="4800" dirty="0"/>
                  <a:t>Scientist and driver agree on…</a:t>
                </a:r>
              </a:p>
              <a:p>
                <a:pPr marL="685800" indent="-685800">
                  <a:buFont typeface="Arial" panose="020B0604020202020204" pitchFamily="34" charset="0"/>
                  <a:buChar char="•"/>
                </a:pPr>
                <a:r>
                  <a:rPr lang="en-US" sz="4800" dirty="0">
                    <a:solidFill>
                      <a:schemeClr val="accent6">
                        <a:lumMod val="50000"/>
                      </a:schemeClr>
                    </a:solidFill>
                  </a:rPr>
                  <a:t>time </a:t>
                </a:r>
                <a14:m>
                  <m:oMath xmlns:m="http://schemas.openxmlformats.org/officeDocument/2006/math">
                    <m:r>
                      <m:rPr>
                        <m:sty m:val="p"/>
                      </m:rPr>
                      <a:rPr lang="en-US" sz="4800" b="0" i="0" smtClean="0">
                        <a:solidFill>
                          <a:schemeClr val="accent6">
                            <a:lumMod val="50000"/>
                          </a:schemeClr>
                        </a:solidFill>
                        <a:latin typeface="Cambria Math" panose="02040503050406030204" pitchFamily="18" charset="0"/>
                      </a:rPr>
                      <m:t>Δ</m:t>
                    </m:r>
                    <m:r>
                      <a:rPr lang="en-US" sz="4800" b="0" i="1" smtClean="0">
                        <a:solidFill>
                          <a:schemeClr val="accent6">
                            <a:lumMod val="50000"/>
                          </a:schemeClr>
                        </a:solidFill>
                        <a:latin typeface="Cambria Math" panose="02040503050406030204" pitchFamily="18" charset="0"/>
                      </a:rPr>
                      <m:t>𝑡</m:t>
                    </m:r>
                  </m:oMath>
                </a14:m>
                <a:endParaRPr lang="en-CA" sz="4800" dirty="0">
                  <a:solidFill>
                    <a:schemeClr val="accent6">
                      <a:lumMod val="50000"/>
                    </a:schemeClr>
                  </a:solidFill>
                </a:endParaRPr>
              </a:p>
              <a:p>
                <a:pPr marL="685800" indent="-685800">
                  <a:buFont typeface="Arial" panose="020B0604020202020204" pitchFamily="34" charset="0"/>
                  <a:buChar char="•"/>
                </a:pPr>
                <a:r>
                  <a:rPr lang="en-US" sz="4800" dirty="0">
                    <a:solidFill>
                      <a:srgbClr val="002060"/>
                    </a:solidFill>
                  </a:rPr>
                  <a:t>size/space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US" sz="4800" b="0" dirty="0">
                  <a:solidFill>
                    <a:srgbClr val="002060"/>
                  </a:solidFill>
                </a:endParaRPr>
              </a:p>
              <a:p>
                <a:pPr marL="685800" indent="-685800">
                  <a:buFont typeface="Arial" panose="020B0604020202020204" pitchFamily="34" charset="0"/>
                  <a:buChar char="•"/>
                </a:pPr>
                <a:r>
                  <a:rPr lang="en-CA" sz="4800" dirty="0">
                    <a:solidFill>
                      <a:schemeClr val="accent2">
                        <a:lumMod val="75000"/>
                      </a:schemeClr>
                    </a:solidFill>
                  </a:rPr>
                  <a:t>mass </a:t>
                </a:r>
                <a14:m>
                  <m:oMath xmlns:m="http://schemas.openxmlformats.org/officeDocument/2006/math">
                    <m:r>
                      <a:rPr lang="en-US" sz="4800" b="0" i="1" smtClean="0">
                        <a:solidFill>
                          <a:schemeClr val="accent2">
                            <a:lumMod val="75000"/>
                          </a:schemeClr>
                        </a:solidFill>
                        <a:latin typeface="Cambria Math" panose="02040503050406030204" pitchFamily="18" charset="0"/>
                      </a:rPr>
                      <m:t>𝑚</m:t>
                    </m:r>
                  </m:oMath>
                </a14:m>
                <a:endParaRPr lang="en-US" sz="4800" b="0" dirty="0">
                  <a:solidFill>
                    <a:schemeClr val="accent2">
                      <a:lumMod val="75000"/>
                    </a:schemeClr>
                  </a:solidFill>
                </a:endParaRPr>
              </a:p>
              <a:p>
                <a:pPr marL="685800" indent="-685800">
                  <a:buFont typeface="Arial" panose="020B0604020202020204" pitchFamily="34" charset="0"/>
                  <a:buChar char="•"/>
                </a:pPr>
                <a:r>
                  <a:rPr lang="en-CA" sz="5400" b="1" u="sng" dirty="0"/>
                  <a:t>Laws of Motion!</a:t>
                </a:r>
              </a:p>
            </p:txBody>
          </p:sp>
        </mc:Choice>
        <mc:Fallback xmlns="">
          <p:sp>
            <p:nvSpPr>
              <p:cNvPr id="15" name="TextBox 14">
                <a:extLst>
                  <a:ext uri="{FF2B5EF4-FFF2-40B4-BE49-F238E27FC236}">
                    <a16:creationId xmlns:a16="http://schemas.microsoft.com/office/drawing/2014/main" id="{E20B7CF1-0DC0-4467-9C0C-905822A6CFFA}"/>
                  </a:ext>
                </a:extLst>
              </p:cNvPr>
              <p:cNvSpPr txBox="1">
                <a:spLocks noRot="1" noChangeAspect="1" noMove="1" noResize="1" noEditPoints="1" noAdjustHandles="1" noChangeArrowheads="1" noChangeShapeType="1" noTextEdit="1"/>
              </p:cNvSpPr>
              <p:nvPr/>
            </p:nvSpPr>
            <p:spPr>
              <a:xfrm>
                <a:off x="-29497" y="2620549"/>
                <a:ext cx="7730450" cy="3877985"/>
              </a:xfrm>
              <a:prstGeom prst="rect">
                <a:avLst/>
              </a:prstGeom>
              <a:blipFill>
                <a:blip r:embed="rId9"/>
                <a:stretch>
                  <a:fillRect l="-3785" t="-3459" r="-2681" b="-8648"/>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3904CAD-AFB6-4011-9E4C-857318F2E62E}"/>
              </a:ext>
            </a:extLst>
          </p:cNvPr>
          <p:cNvGrpSpPr/>
          <p:nvPr/>
        </p:nvGrpSpPr>
        <p:grpSpPr>
          <a:xfrm>
            <a:off x="6931742" y="4243489"/>
            <a:ext cx="5424249" cy="2363788"/>
            <a:chOff x="6931742" y="4243489"/>
            <a:chExt cx="5424249" cy="2363788"/>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F3463C2-6602-4C02-BF35-82F20ADA609B}"/>
                    </a:ext>
                  </a:extLst>
                </p:cNvPr>
                <p:cNvSpPr txBox="1"/>
                <p:nvPr/>
              </p:nvSpPr>
              <p:spPr>
                <a:xfrm>
                  <a:off x="8343505" y="4243489"/>
                  <a:ext cx="296638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𝐹</m:t>
                            </m:r>
                          </m:e>
                        </m:acc>
                        <m:r>
                          <a:rPr lang="en-US" sz="6000" b="0" i="1" smtClean="0">
                            <a:solidFill>
                              <a:srgbClr val="FF0000"/>
                            </a:solidFill>
                            <a:latin typeface="Cambria Math" panose="02040503050406030204" pitchFamily="18" charset="0"/>
                          </a:rPr>
                          <m:t>=</m:t>
                        </m:r>
                        <m:r>
                          <a:rPr lang="en-US" sz="6000" b="0" i="1" smtClean="0">
                            <a:solidFill>
                              <a:srgbClr val="FF0000"/>
                            </a:solidFill>
                            <a:latin typeface="Cambria Math" panose="02040503050406030204" pitchFamily="18" charset="0"/>
                          </a:rPr>
                          <m:t>𝑚</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𝑎</m:t>
                            </m:r>
                          </m:e>
                        </m:acc>
                      </m:oMath>
                    </m:oMathPara>
                  </a14:m>
                  <a:endParaRPr lang="en-CA" sz="6000" dirty="0">
                    <a:solidFill>
                      <a:srgbClr val="FF0000"/>
                    </a:solidFill>
                  </a:endParaRPr>
                </a:p>
              </p:txBody>
            </p:sp>
          </mc:Choice>
          <mc:Fallback xmlns="">
            <p:sp>
              <p:nvSpPr>
                <p:cNvPr id="16" name="TextBox 15">
                  <a:extLst>
                    <a:ext uri="{FF2B5EF4-FFF2-40B4-BE49-F238E27FC236}">
                      <a16:creationId xmlns:a16="http://schemas.microsoft.com/office/drawing/2014/main" id="{4F3463C2-6602-4C02-BF35-82F20ADA609B}"/>
                    </a:ext>
                  </a:extLst>
                </p:cNvPr>
                <p:cNvSpPr txBox="1">
                  <a:spLocks noRot="1" noChangeAspect="1" noMove="1" noResize="1" noEditPoints="1" noAdjustHandles="1" noChangeArrowheads="1" noChangeShapeType="1" noTextEdit="1"/>
                </p:cNvSpPr>
                <p:nvPr/>
              </p:nvSpPr>
              <p:spPr>
                <a:xfrm>
                  <a:off x="8343505" y="4243489"/>
                  <a:ext cx="2966389" cy="1127745"/>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9A56B22-194D-434B-B010-1B4DB0F2BB72}"/>
                    </a:ext>
                  </a:extLst>
                </p:cNvPr>
                <p:cNvSpPr txBox="1"/>
                <p:nvPr/>
              </p:nvSpPr>
              <p:spPr>
                <a:xfrm>
                  <a:off x="7933498" y="5528583"/>
                  <a:ext cx="4422493" cy="1010085"/>
                </a:xfrm>
                <a:prstGeom prst="rect">
                  <a:avLst/>
                </a:prstGeom>
                <a:noFill/>
              </p:spPr>
              <p:txBody>
                <a:bodyPr wrap="none" rtlCol="0">
                  <a:spAutoFit/>
                </a:bodyPr>
                <a:lstStyle/>
                <a:p>
                  <a14:m>
                    <m:oMath xmlns:m="http://schemas.openxmlformats.org/officeDocument/2006/math">
                      <m:sSub>
                        <m:sSubPr>
                          <m:ctrlPr>
                            <a:rPr lang="en-US" sz="4400" i="1">
                              <a:solidFill>
                                <a:srgbClr val="0070C0"/>
                              </a:solidFill>
                              <a:latin typeface="Cambria Math" panose="02040503050406030204" pitchFamily="18" charset="0"/>
                            </a:rPr>
                          </m:ctrlPr>
                        </m:sSubPr>
                        <m:e>
                          <m:acc>
                            <m:accPr>
                              <m:chr m:val="⃗"/>
                              <m:ctrlPr>
                                <a:rPr lang="en-US" sz="4400" i="1">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𝐹</m:t>
                              </m:r>
                            </m:e>
                          </m:acc>
                        </m:e>
                        <m:sub>
                          <m:r>
                            <a:rPr lang="en-US" sz="4400" i="1">
                              <a:solidFill>
                                <a:srgbClr val="0070C0"/>
                              </a:solidFill>
                              <a:latin typeface="Cambria Math" panose="02040503050406030204" pitchFamily="18" charset="0"/>
                            </a:rPr>
                            <m:t>𝐺</m:t>
                          </m:r>
                        </m:sub>
                      </m:sSub>
                      <m:r>
                        <a:rPr lang="en-US" sz="4400" i="1">
                          <a:solidFill>
                            <a:srgbClr val="0070C0"/>
                          </a:solidFill>
                          <a:latin typeface="Cambria Math" panose="02040503050406030204" pitchFamily="18" charset="0"/>
                        </a:rPr>
                        <m:t>=</m:t>
                      </m:r>
                      <m:r>
                        <a:rPr lang="en-US" sz="4400" i="1">
                          <a:solidFill>
                            <a:srgbClr val="0070C0"/>
                          </a:solidFill>
                          <a:latin typeface="Cambria Math" panose="02040503050406030204" pitchFamily="18" charset="0"/>
                        </a:rPr>
                        <m:t>𝐺</m:t>
                      </m:r>
                      <m:f>
                        <m:fPr>
                          <m:ctrlPr>
                            <a:rPr lang="en-US" sz="4400" i="1">
                              <a:solidFill>
                                <a:srgbClr val="0070C0"/>
                              </a:solidFill>
                              <a:latin typeface="Cambria Math" panose="02040503050406030204" pitchFamily="18" charset="0"/>
                            </a:rPr>
                          </m:ctrlPr>
                        </m:fPr>
                        <m:num>
                          <m:sSub>
                            <m:sSubPr>
                              <m:ctrlPr>
                                <a:rPr lang="en-US" sz="4400" i="1">
                                  <a:solidFill>
                                    <a:srgbClr val="0070C0"/>
                                  </a:solidFill>
                                  <a:latin typeface="Cambria Math" panose="02040503050406030204" pitchFamily="18" charset="0"/>
                                </a:rPr>
                              </m:ctrlPr>
                            </m:sSubPr>
                            <m:e>
                              <m:r>
                                <a:rPr lang="en-US" sz="4400" i="1">
                                  <a:solidFill>
                                    <a:srgbClr val="0070C0"/>
                                  </a:solidFill>
                                  <a:latin typeface="Cambria Math" panose="02040503050406030204" pitchFamily="18" charset="0"/>
                                </a:rPr>
                                <m:t>𝑚</m:t>
                              </m:r>
                            </m:e>
                            <m:sub>
                              <m:r>
                                <a:rPr lang="en-US" sz="4400" i="1">
                                  <a:solidFill>
                                    <a:srgbClr val="0070C0"/>
                                  </a:solidFill>
                                  <a:latin typeface="Cambria Math" panose="02040503050406030204" pitchFamily="18" charset="0"/>
                                </a:rPr>
                                <m:t>1</m:t>
                              </m:r>
                            </m:sub>
                          </m:sSub>
                          <m:sSub>
                            <m:sSubPr>
                              <m:ctrlPr>
                                <a:rPr lang="en-US" sz="4400" i="1">
                                  <a:solidFill>
                                    <a:srgbClr val="0070C0"/>
                                  </a:solidFill>
                                  <a:latin typeface="Cambria Math" panose="02040503050406030204" pitchFamily="18" charset="0"/>
                                </a:rPr>
                              </m:ctrlPr>
                            </m:sSubPr>
                            <m:e>
                              <m:r>
                                <a:rPr lang="en-US" sz="4400" i="1">
                                  <a:solidFill>
                                    <a:srgbClr val="0070C0"/>
                                  </a:solidFill>
                                  <a:latin typeface="Cambria Math" panose="02040503050406030204" pitchFamily="18" charset="0"/>
                                </a:rPr>
                                <m:t>𝑚</m:t>
                              </m:r>
                            </m:e>
                            <m:sub>
                              <m:r>
                                <a:rPr lang="en-US" sz="4400" i="1">
                                  <a:solidFill>
                                    <a:srgbClr val="0070C0"/>
                                  </a:solidFill>
                                  <a:latin typeface="Cambria Math" panose="02040503050406030204" pitchFamily="18" charset="0"/>
                                </a:rPr>
                                <m:t>2</m:t>
                              </m:r>
                            </m:sub>
                          </m:sSub>
                        </m:num>
                        <m:den>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𝑟</m:t>
                              </m:r>
                            </m:e>
                            <m:sup>
                              <m:r>
                                <a:rPr lang="en-US" sz="4400" i="1">
                                  <a:solidFill>
                                    <a:srgbClr val="0070C0"/>
                                  </a:solidFill>
                                  <a:latin typeface="Cambria Math" panose="02040503050406030204" pitchFamily="18" charset="0"/>
                                </a:rPr>
                                <m:t>2</m:t>
                              </m:r>
                            </m:sup>
                          </m:sSup>
                        </m:den>
                      </m:f>
                    </m:oMath>
                  </a14:m>
                  <a:r>
                    <a:rPr lang="en-US" sz="4400" dirty="0">
                      <a:solidFill>
                        <a:srgbClr val="0070C0"/>
                      </a:solidFill>
                    </a:rPr>
                    <a:t> </a:t>
                  </a:r>
                  <a14:m>
                    <m:oMath xmlns:m="http://schemas.openxmlformats.org/officeDocument/2006/math">
                      <m:r>
                        <a:rPr lang="en-US" sz="3200" i="1">
                          <a:solidFill>
                            <a:srgbClr val="0070C0"/>
                          </a:solidFill>
                          <a:latin typeface="Cambria Math" panose="02040503050406030204" pitchFamily="18" charset="0"/>
                        </a:rPr>
                        <m:t>(−</m:t>
                      </m:r>
                      <m:acc>
                        <m:accPr>
                          <m:chr m:val="̂"/>
                          <m:ctrlPr>
                            <a:rPr lang="en-US" sz="3200" i="1">
                              <a:solidFill>
                                <a:srgbClr val="0070C0"/>
                              </a:solidFill>
                              <a:latin typeface="Cambria Math" panose="02040503050406030204" pitchFamily="18" charset="0"/>
                            </a:rPr>
                          </m:ctrlPr>
                        </m:accPr>
                        <m:e>
                          <m:r>
                            <a:rPr lang="en-US" sz="3200" i="1">
                              <a:solidFill>
                                <a:srgbClr val="0070C0"/>
                              </a:solidFill>
                              <a:latin typeface="Cambria Math" panose="02040503050406030204" pitchFamily="18" charset="0"/>
                            </a:rPr>
                            <m:t>𝑟</m:t>
                          </m:r>
                        </m:e>
                      </m:acc>
                      <m:r>
                        <a:rPr lang="en-US" sz="3200" i="1">
                          <a:solidFill>
                            <a:srgbClr val="0070C0"/>
                          </a:solidFill>
                          <a:latin typeface="Cambria Math" panose="02040503050406030204" pitchFamily="18" charset="0"/>
                        </a:rPr>
                        <m:t>)</m:t>
                      </m:r>
                    </m:oMath>
                  </a14:m>
                  <a:r>
                    <a:rPr lang="en-CA" sz="4400" dirty="0">
                      <a:solidFill>
                        <a:srgbClr val="0070C0"/>
                      </a:solidFill>
                    </a:rPr>
                    <a:t> </a:t>
                  </a:r>
                </a:p>
              </p:txBody>
            </p:sp>
          </mc:Choice>
          <mc:Fallback xmlns="">
            <p:sp>
              <p:nvSpPr>
                <p:cNvPr id="17" name="TextBox 16">
                  <a:extLst>
                    <a:ext uri="{FF2B5EF4-FFF2-40B4-BE49-F238E27FC236}">
                      <a16:creationId xmlns:a16="http://schemas.microsoft.com/office/drawing/2014/main" id="{09A56B22-194D-434B-B010-1B4DB0F2BB72}"/>
                    </a:ext>
                  </a:extLst>
                </p:cNvPr>
                <p:cNvSpPr txBox="1">
                  <a:spLocks noRot="1" noChangeAspect="1" noMove="1" noResize="1" noEditPoints="1" noAdjustHandles="1" noChangeArrowheads="1" noChangeShapeType="1" noTextEdit="1"/>
                </p:cNvSpPr>
                <p:nvPr/>
              </p:nvSpPr>
              <p:spPr>
                <a:xfrm>
                  <a:off x="7933498" y="5528583"/>
                  <a:ext cx="4422493" cy="1010085"/>
                </a:xfrm>
                <a:prstGeom prst="rect">
                  <a:avLst/>
                </a:prstGeom>
                <a:blipFill>
                  <a:blip r:embed="rId11"/>
                  <a:stretch>
                    <a:fillRect/>
                  </a:stretch>
                </a:blipFill>
              </p:spPr>
              <p:txBody>
                <a:bodyPr/>
                <a:lstStyle/>
                <a:p>
                  <a:r>
                    <a:rPr lang="en-CA">
                      <a:noFill/>
                    </a:rPr>
                    <a:t> </a:t>
                  </a:r>
                </a:p>
              </p:txBody>
            </p:sp>
          </mc:Fallback>
        </mc:AlternateContent>
        <p:sp>
          <p:nvSpPr>
            <p:cNvPr id="18" name="Left Brace 17">
              <a:extLst>
                <a:ext uri="{FF2B5EF4-FFF2-40B4-BE49-F238E27FC236}">
                  <a16:creationId xmlns:a16="http://schemas.microsoft.com/office/drawing/2014/main" id="{6865850E-5DD5-45BC-80C0-58303E4AC139}"/>
                </a:ext>
              </a:extLst>
            </p:cNvPr>
            <p:cNvSpPr/>
            <p:nvPr/>
          </p:nvSpPr>
          <p:spPr>
            <a:xfrm>
              <a:off x="6931742" y="4277032"/>
              <a:ext cx="884903" cy="2330245"/>
            </a:xfrm>
            <a:prstGeom prst="leftBrace">
              <a:avLst>
                <a:gd name="adj1" fmla="val 8333"/>
                <a:gd name="adj2" fmla="val 7151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3837516541"/>
      </p:ext>
    </p:extLst>
  </p:cSld>
  <p:clrMapOvr>
    <a:masterClrMapping/>
  </p:clrMapOvr>
  <mc:AlternateContent xmlns:mc="http://schemas.openxmlformats.org/markup-compatibility/2006" xmlns:p14="http://schemas.microsoft.com/office/powerpoint/2010/main">
    <mc:Choice Requires="p14">
      <p:transition spd="slow" p14:dur="2000" advTm="34374"/>
    </mc:Choice>
    <mc:Fallback xmlns="">
      <p:transition spd="slow" advTm="343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96296E-6 L 5E-6 0.01574 L 5E-6 0.03171 L 5E-6 0.04953 L 5E-6 0.07361 L 0.00105 0.09745 L 0.00105 0.13125 L 0.00105 0.16296 L 0.00105 0.22685 " pathEditMode="relative" rAng="0" ptsTypes="AAAAAAAAA">
                                      <p:cBhvr>
                                        <p:cTn id="6" dur="2000" fill="hold"/>
                                        <p:tgtEl>
                                          <p:spTgt spid="6"/>
                                        </p:tgtEl>
                                        <p:attrNameLst>
                                          <p:attrName>ppt_x</p:attrName>
                                          <p:attrName>ppt_y</p:attrName>
                                        </p:attrNameLst>
                                      </p:cBhvr>
                                      <p:rCtr x="52" y="11343"/>
                                    </p:animMotion>
                                  </p:childTnLst>
                                </p:cTn>
                              </p:par>
                              <p:par>
                                <p:cTn id="7" presetID="0" presetClass="path" presetSubtype="0" accel="50000" decel="50000" fill="hold" nodeType="withEffect">
                                  <p:stCondLst>
                                    <p:cond delay="0"/>
                                  </p:stCondLst>
                                  <p:childTnLst>
                                    <p:animMotion origin="layout" path="M 1.11022E-16 -2.96296E-6 L -0.07487 0.02315 L -0.15156 0.06343 L -0.2362 0.13102 L -0.29661 0.2051 L -0.31432 0.23056 " pathEditMode="relative" rAng="0" ptsTypes="AAAAAA">
                                      <p:cBhvr>
                                        <p:cTn id="8" dur="2000" fill="hold"/>
                                        <p:tgtEl>
                                          <p:spTgt spid="9"/>
                                        </p:tgtEl>
                                        <p:attrNameLst>
                                          <p:attrName>ppt_x</p:attrName>
                                          <p:attrName>ppt_y</p:attrName>
                                        </p:attrNameLst>
                                      </p:cBhvr>
                                      <p:rCtr x="-15716" y="11528"/>
                                    </p:animMotion>
                                  </p:childTnLst>
                                </p:cTn>
                              </p:par>
                              <p:par>
                                <p:cTn id="9" presetID="22" presetClass="entr" presetSubtype="1" fill="hold" grpId="0" nodeType="withEffect">
                                  <p:stCondLst>
                                    <p:cond delay="35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350"/>
                                        <p:tgtEl>
                                          <p:spTgt spid="5"/>
                                        </p:tgtEl>
                                      </p:cBhvr>
                                    </p:animEffect>
                                  </p:childTnLst>
                                </p:cTn>
                              </p:par>
                              <p:par>
                                <p:cTn id="12" presetID="22" presetClass="entr" presetSubtype="2" fill="hold" grpId="0" nodeType="withEffect">
                                  <p:stCondLst>
                                    <p:cond delay="350"/>
                                  </p:stCondLst>
                                  <p:childTnLst>
                                    <p:set>
                                      <p:cBhvr>
                                        <p:cTn id="13" dur="1" fill="hold">
                                          <p:stCondLst>
                                            <p:cond delay="0"/>
                                          </p:stCondLst>
                                        </p:cTn>
                                        <p:tgtEl>
                                          <p:spTgt spid="8"/>
                                        </p:tgtEl>
                                        <p:attrNameLst>
                                          <p:attrName>style.visibility</p:attrName>
                                        </p:attrNameLst>
                                      </p:cBhvr>
                                      <p:to>
                                        <p:strVal val="visible"/>
                                      </p:to>
                                    </p:set>
                                    <p:animEffect transition="in" filter="wipe(right)">
                                      <p:cBhvr>
                                        <p:cTn id="14" dur="13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Image result for neighbourhood">
            <a:extLst>
              <a:ext uri="{FF2B5EF4-FFF2-40B4-BE49-F238E27FC236}">
                <a16:creationId xmlns:a16="http://schemas.microsoft.com/office/drawing/2014/main" id="{66D68968-23C4-4459-925A-A007815EFE3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35833"/>
          <a:stretch/>
        </p:blipFill>
        <p:spPr bwMode="auto">
          <a:xfrm>
            <a:off x="4249" y="745154"/>
            <a:ext cx="7120672" cy="22495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neighbourhood">
            <a:extLst>
              <a:ext uri="{FF2B5EF4-FFF2-40B4-BE49-F238E27FC236}">
                <a16:creationId xmlns:a16="http://schemas.microsoft.com/office/drawing/2014/main" id="{AFB02BC5-1167-4FF3-A019-800694FAEF80}"/>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35833"/>
          <a:stretch/>
        </p:blipFill>
        <p:spPr bwMode="auto">
          <a:xfrm>
            <a:off x="7124411" y="744171"/>
            <a:ext cx="7179357" cy="22680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neighbourhood">
            <a:extLst>
              <a:ext uri="{FF2B5EF4-FFF2-40B4-BE49-F238E27FC236}">
                <a16:creationId xmlns:a16="http://schemas.microsoft.com/office/drawing/2014/main" id="{CDF4090C-FD01-467A-A985-70FA6ED33001}"/>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t="35833"/>
          <a:stretch/>
        </p:blipFill>
        <p:spPr bwMode="auto">
          <a:xfrm>
            <a:off x="14303428" y="741612"/>
            <a:ext cx="7179356" cy="2268043"/>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57150"/>
            <a:ext cx="7505699"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scientist</a:t>
            </a:r>
            <a:r>
              <a:rPr lang="en-US" sz="4000" dirty="0"/>
              <a:t> (on the ground)</a:t>
            </a:r>
          </a:p>
        </p:txBody>
      </p:sp>
      <p:pic>
        <p:nvPicPr>
          <p:cNvPr id="28" name="Picture 2" descr="Image result for doc brown">
            <a:extLst>
              <a:ext uri="{FF2B5EF4-FFF2-40B4-BE49-F238E27FC236}">
                <a16:creationId xmlns:a16="http://schemas.microsoft.com/office/drawing/2014/main" id="{2BE9E88C-26B6-40D1-95C1-CDCF0EBF2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0794" y="1639529"/>
            <a:ext cx="1829114" cy="243882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ide-view">
            <a:extLst>
              <a:ext uri="{FF2B5EF4-FFF2-40B4-BE49-F238E27FC236}">
                <a16:creationId xmlns:a16="http://schemas.microsoft.com/office/drawing/2014/main" id="{46041128-CBC9-464A-B1F7-A97D162F46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00" t="16928" r="5599" b="29528"/>
          <a:stretch/>
        </p:blipFill>
        <p:spPr bwMode="auto">
          <a:xfrm flipH="1">
            <a:off x="419100" y="4923076"/>
            <a:ext cx="4648200" cy="1420574"/>
          </a:xfrm>
          <a:prstGeom prst="rect">
            <a:avLst/>
          </a:prstGeom>
          <a:noFill/>
          <a:extLst>
            <a:ext uri="{909E8E84-426E-40DD-AFC4-6F175D3DCCD1}">
              <a14:hiddenFill xmlns:a14="http://schemas.microsoft.com/office/drawing/2010/main">
                <a:solidFill>
                  <a:srgbClr val="FFFFFF"/>
                </a:solidFill>
              </a14:hiddenFill>
            </a:ext>
          </a:extLst>
        </p:spPr>
      </p:pic>
      <p:sp>
        <p:nvSpPr>
          <p:cNvPr id="20" name="Arc 19">
            <a:extLst>
              <a:ext uri="{FF2B5EF4-FFF2-40B4-BE49-F238E27FC236}">
                <a16:creationId xmlns:a16="http://schemas.microsoft.com/office/drawing/2014/main" id="{57F3BE5E-CD03-4228-B546-F32681362FCB}"/>
              </a:ext>
            </a:extLst>
          </p:cNvPr>
          <p:cNvSpPr/>
          <p:nvPr/>
        </p:nvSpPr>
        <p:spPr>
          <a:xfrm rot="16200000">
            <a:off x="8727483" y="4062822"/>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30" name="Picture 6" descr="Image result for basketball transparent background">
            <a:extLst>
              <a:ext uri="{FF2B5EF4-FFF2-40B4-BE49-F238E27FC236}">
                <a16:creationId xmlns:a16="http://schemas.microsoft.com/office/drawing/2014/main" id="{5B233750-01A3-48C8-BFD0-FE2791D15F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3822" y="2088546"/>
            <a:ext cx="762000" cy="762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51496794"/>
      </p:ext>
    </p:extLst>
  </p:cSld>
  <p:clrMapOvr>
    <a:masterClrMapping/>
  </p:clrMapOvr>
  <mc:AlternateContent xmlns:mc="http://schemas.openxmlformats.org/markup-compatibility/2006" xmlns:p14="http://schemas.microsoft.com/office/powerpoint/2010/main">
    <mc:Choice Requires="p14">
      <p:transition spd="slow" p14:dur="2000" advTm="7766"/>
    </mc:Choice>
    <mc:Fallback xmlns="">
      <p:transition spd="slow" advTm="77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556E-17 3.7037E-6 L 0.65807 0.00439 " pathEditMode="relative" rAng="0" ptsTypes="AA">
                                      <p:cBhvr>
                                        <p:cTn id="6" dur="2000" fill="hold"/>
                                        <p:tgtEl>
                                          <p:spTgt spid="25"/>
                                        </p:tgtEl>
                                        <p:attrNameLst>
                                          <p:attrName>ppt_x</p:attrName>
                                          <p:attrName>ppt_y</p:attrName>
                                        </p:attrNameLst>
                                      </p:cBhvr>
                                      <p:rCtr x="32904" y="208"/>
                                    </p:animMotion>
                                  </p:childTnLst>
                                </p:cTn>
                              </p:par>
                              <p:par>
                                <p:cTn id="7" presetID="0" presetClass="path" presetSubtype="0" accel="50000" decel="50000" fill="hold" nodeType="withEffect">
                                  <p:stCondLst>
                                    <p:cond delay="0"/>
                                  </p:stCondLst>
                                  <p:childTnLst>
                                    <p:animMotion origin="layout" path="M -2.29167E-6 4.81481E-6 L -2.29167E-6 0.01574 L -2.29167E-6 0.03171 L -2.29167E-6 0.04953 L -2.29167E-6 0.07361 L 0.00104 0.09745 L 0.00104 0.13125 L 0.00104 0.16296 L 0.00104 0.22685 " pathEditMode="relative" rAng="0" ptsTypes="AAAAAAAAA">
                                      <p:cBhvr>
                                        <p:cTn id="8" dur="2000" fill="hold"/>
                                        <p:tgtEl>
                                          <p:spTgt spid="30"/>
                                        </p:tgtEl>
                                        <p:attrNameLst>
                                          <p:attrName>ppt_x</p:attrName>
                                          <p:attrName>ppt_y</p:attrName>
                                        </p:attrNameLst>
                                      </p:cBhvr>
                                      <p:rCtr x="52" y="11343"/>
                                    </p:animMotion>
                                  </p:childTnLst>
                                </p:cTn>
                              </p:par>
                              <p:par>
                                <p:cTn id="9" presetID="22" presetClass="entr" presetSubtype="1" fill="hold" grpId="0" nodeType="withEffect">
                                  <p:stCondLst>
                                    <p:cond delay="35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3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57150"/>
            <a:ext cx="7505699"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car</a:t>
            </a:r>
          </a:p>
        </p:txBody>
      </p:sp>
      <p:pic>
        <p:nvPicPr>
          <p:cNvPr id="25" name="Picture 2" descr="side-view">
            <a:extLst>
              <a:ext uri="{FF2B5EF4-FFF2-40B4-BE49-F238E27FC236}">
                <a16:creationId xmlns:a16="http://schemas.microsoft.com/office/drawing/2014/main" id="{46041128-CBC9-464A-B1F7-A97D162F4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0" t="16928" r="5599" b="29528"/>
          <a:stretch/>
        </p:blipFill>
        <p:spPr bwMode="auto">
          <a:xfrm flipH="1">
            <a:off x="419100" y="4923076"/>
            <a:ext cx="4648200" cy="142057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4A0EE2F-D969-492B-B9A4-B99F259C8A22}"/>
              </a:ext>
            </a:extLst>
          </p:cNvPr>
          <p:cNvGrpSpPr/>
          <p:nvPr/>
        </p:nvGrpSpPr>
        <p:grpSpPr>
          <a:xfrm>
            <a:off x="4249" y="741612"/>
            <a:ext cx="21478535" cy="3336737"/>
            <a:chOff x="23299" y="741612"/>
            <a:chExt cx="21478535" cy="3336737"/>
          </a:xfrm>
        </p:grpSpPr>
        <p:grpSp>
          <p:nvGrpSpPr>
            <p:cNvPr id="3" name="Group 2">
              <a:extLst>
                <a:ext uri="{FF2B5EF4-FFF2-40B4-BE49-F238E27FC236}">
                  <a16:creationId xmlns:a16="http://schemas.microsoft.com/office/drawing/2014/main" id="{E4FAE352-39B8-490E-A112-9253C51E801D}"/>
                </a:ext>
              </a:extLst>
            </p:cNvPr>
            <p:cNvGrpSpPr/>
            <p:nvPr/>
          </p:nvGrpSpPr>
          <p:grpSpPr>
            <a:xfrm>
              <a:off x="23299" y="741612"/>
              <a:ext cx="21478535" cy="2270603"/>
              <a:chOff x="-8893759" y="1632640"/>
              <a:chExt cx="27854543" cy="2944644"/>
            </a:xfrm>
          </p:grpSpPr>
          <p:pic>
            <p:nvPicPr>
              <p:cNvPr id="14" name="Picture 2" descr="Image result for neighbourhood">
                <a:extLst>
                  <a:ext uri="{FF2B5EF4-FFF2-40B4-BE49-F238E27FC236}">
                    <a16:creationId xmlns:a16="http://schemas.microsoft.com/office/drawing/2014/main" id="{6CC05247-1BD0-434F-B6EE-F6CF2CEC6800}"/>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8893759" y="1637234"/>
                <a:ext cx="9234478" cy="29172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ighbourhood">
                <a:extLst>
                  <a:ext uri="{FF2B5EF4-FFF2-40B4-BE49-F238E27FC236}">
                    <a16:creationId xmlns:a16="http://schemas.microsoft.com/office/drawing/2014/main" id="{97BAFF75-4EB2-41B0-BF7B-1781961BD68C}"/>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340058" y="1635959"/>
                <a:ext cx="9310584" cy="29413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neighbourhood">
                <a:extLst>
                  <a:ext uri="{FF2B5EF4-FFF2-40B4-BE49-F238E27FC236}">
                    <a16:creationId xmlns:a16="http://schemas.microsoft.com/office/drawing/2014/main" id="{294C285E-0ECA-42BD-80BF-7AACE437A04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9650201" y="1632640"/>
                <a:ext cx="9310583" cy="2941324"/>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descr="Image result for doc brown">
              <a:extLst>
                <a:ext uri="{FF2B5EF4-FFF2-40B4-BE49-F238E27FC236}">
                  <a16:creationId xmlns:a16="http://schemas.microsoft.com/office/drawing/2014/main" id="{6C9A60A0-B407-4CF9-B7A5-51D417249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9844" y="1639529"/>
              <a:ext cx="1829114" cy="243882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376D2F45-04BD-4224-8C4C-BEDB6E029EFB}"/>
              </a:ext>
            </a:extLst>
          </p:cNvPr>
          <p:cNvSpPr/>
          <p:nvPr/>
        </p:nvSpPr>
        <p:spPr>
          <a:xfrm>
            <a:off x="2044700" y="4876800"/>
            <a:ext cx="965200" cy="11938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c 11">
            <a:extLst>
              <a:ext uri="{FF2B5EF4-FFF2-40B4-BE49-F238E27FC236}">
                <a16:creationId xmlns:a16="http://schemas.microsoft.com/office/drawing/2014/main" id="{BBEE4313-E63C-4CE0-BBBE-09AA96CE9852}"/>
              </a:ext>
            </a:extLst>
          </p:cNvPr>
          <p:cNvSpPr/>
          <p:nvPr/>
        </p:nvSpPr>
        <p:spPr>
          <a:xfrm rot="16200000">
            <a:off x="1418134" y="6137954"/>
            <a:ext cx="2321471"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18" name="Picture 6" descr="Image result for basketball transparent background">
            <a:extLst>
              <a:ext uri="{FF2B5EF4-FFF2-40B4-BE49-F238E27FC236}">
                <a16:creationId xmlns:a16="http://schemas.microsoft.com/office/drawing/2014/main" id="{2E3C7988-303D-4254-8EB0-723F0ED93B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6047" y="4676775"/>
            <a:ext cx="466725" cy="4667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24673949"/>
      </p:ext>
    </p:extLst>
  </p:cSld>
  <p:clrMapOvr>
    <a:masterClrMapping/>
  </p:clrMapOvr>
  <mc:AlternateContent xmlns:mc="http://schemas.openxmlformats.org/markup-compatibility/2006" xmlns:p14="http://schemas.microsoft.com/office/powerpoint/2010/main">
    <mc:Choice Requires="p14">
      <p:transition spd="slow" p14:dur="2000" advTm="17160"/>
    </mc:Choice>
    <mc:Fallback xmlns="">
      <p:transition spd="slow" advTm="17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1.11111E-6 L -0.63763 -0.00324 " pathEditMode="relative" rAng="0" ptsTypes="AA">
                                      <p:cBhvr>
                                        <p:cTn id="6" dur="2000" fill="hold"/>
                                        <p:tgtEl>
                                          <p:spTgt spid="2"/>
                                        </p:tgtEl>
                                        <p:attrNameLst>
                                          <p:attrName>ppt_x</p:attrName>
                                          <p:attrName>ppt_y</p:attrName>
                                        </p:attrNameLst>
                                      </p:cBhvr>
                                      <p:rCtr x="-31888" y="-162"/>
                                    </p:animMotion>
                                  </p:childTnLst>
                                </p:cTn>
                              </p:par>
                              <p:par>
                                <p:cTn id="7" presetID="22" presetClass="entr" presetSubtype="1" fill="hold" grpId="0" nodeType="withEffect">
                                  <p:stCondLst>
                                    <p:cond delay="350"/>
                                  </p:stCondLst>
                                  <p:childTnLst>
                                    <p:set>
                                      <p:cBhvr>
                                        <p:cTn id="8" dur="1" fill="hold">
                                          <p:stCondLst>
                                            <p:cond delay="0"/>
                                          </p:stCondLst>
                                        </p:cTn>
                                        <p:tgtEl>
                                          <p:spTgt spid="12"/>
                                        </p:tgtEl>
                                        <p:attrNameLst>
                                          <p:attrName>style.visibility</p:attrName>
                                        </p:attrNameLst>
                                      </p:cBhvr>
                                      <p:to>
                                        <p:strVal val="visible"/>
                                      </p:to>
                                    </p:set>
                                    <p:animEffect transition="in" filter="wipe(up)">
                                      <p:cBhvr>
                                        <p:cTn id="9" dur="1350"/>
                                        <p:tgtEl>
                                          <p:spTgt spid="12"/>
                                        </p:tgtEl>
                                      </p:cBhvr>
                                    </p:animEffect>
                                  </p:childTnLst>
                                </p:cTn>
                              </p:par>
                              <p:par>
                                <p:cTn id="10" presetID="42" presetClass="path" presetSubtype="0" accel="50000" decel="50000" fill="hold" nodeType="withEffect">
                                  <p:stCondLst>
                                    <p:cond delay="0"/>
                                  </p:stCondLst>
                                  <p:childTnLst>
                                    <p:animMotion origin="layout" path="M 4.16667E-6 -2.22222E-6 L 0.00013 0.20509 " pathEditMode="relative" rAng="0" ptsTypes="AA">
                                      <p:cBhvr>
                                        <p:cTn id="11" dur="2000" fill="hold"/>
                                        <p:tgtEl>
                                          <p:spTgt spid="18"/>
                                        </p:tgtEl>
                                        <p:attrNameLst>
                                          <p:attrName>ppt_x</p:attrName>
                                          <p:attrName>ppt_y</p:attrName>
                                        </p:attrNameLst>
                                      </p:cBhvr>
                                      <p:rCtr x="0" y="10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Left 3">
            <a:extLst>
              <a:ext uri="{FF2B5EF4-FFF2-40B4-BE49-F238E27FC236}">
                <a16:creationId xmlns:a16="http://schemas.microsoft.com/office/drawing/2014/main" id="{5C99AA5B-A8EE-4AA2-BE5A-253CBA05582B}"/>
              </a:ext>
            </a:extLst>
          </p:cNvPr>
          <p:cNvSpPr/>
          <p:nvPr/>
        </p:nvSpPr>
        <p:spPr>
          <a:xfrm rot="10800000">
            <a:off x="3810000" y="2386218"/>
            <a:ext cx="4552950" cy="10858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1" name="Group 20">
            <a:extLst>
              <a:ext uri="{FF2B5EF4-FFF2-40B4-BE49-F238E27FC236}">
                <a16:creationId xmlns:a16="http://schemas.microsoft.com/office/drawing/2014/main" id="{1DB8FA6D-A5F8-432F-8B25-6FD0B2897E54}"/>
              </a:ext>
            </a:extLst>
          </p:cNvPr>
          <p:cNvGrpSpPr/>
          <p:nvPr/>
        </p:nvGrpSpPr>
        <p:grpSpPr>
          <a:xfrm>
            <a:off x="723900" y="0"/>
            <a:ext cx="3149420" cy="2197773"/>
            <a:chOff x="152400" y="126326"/>
            <a:chExt cx="3149420" cy="2197773"/>
          </a:xfrm>
        </p:grpSpPr>
        <p:grpSp>
          <p:nvGrpSpPr>
            <p:cNvPr id="15" name="Group 14">
              <a:extLst>
                <a:ext uri="{FF2B5EF4-FFF2-40B4-BE49-F238E27FC236}">
                  <a16:creationId xmlns:a16="http://schemas.microsoft.com/office/drawing/2014/main" id="{97E71F4A-63F2-49E8-8E03-9EDF4BA7B328}"/>
                </a:ext>
              </a:extLst>
            </p:cNvPr>
            <p:cNvGrpSpPr/>
            <p:nvPr/>
          </p:nvGrpSpPr>
          <p:grpSpPr>
            <a:xfrm>
              <a:off x="152400" y="126326"/>
              <a:ext cx="3149420" cy="2197773"/>
              <a:chOff x="190500" y="285750"/>
              <a:chExt cx="2891228" cy="2324100"/>
            </a:xfrm>
          </p:grpSpPr>
          <p:sp>
            <p:nvSpPr>
              <p:cNvPr id="11" name="Rectangle 10">
                <a:extLst>
                  <a:ext uri="{FF2B5EF4-FFF2-40B4-BE49-F238E27FC236}">
                    <a16:creationId xmlns:a16="http://schemas.microsoft.com/office/drawing/2014/main" id="{7C977FBA-D699-4AF7-98A3-664485CEB3C9}"/>
                  </a:ext>
                </a:extLst>
              </p:cNvPr>
              <p:cNvSpPr/>
              <p:nvPr/>
            </p:nvSpPr>
            <p:spPr>
              <a:xfrm>
                <a:off x="190500" y="285750"/>
                <a:ext cx="2781300" cy="2324100"/>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6936A7D8-E46D-4951-AE89-08D26A33F3E7}"/>
                  </a:ext>
                </a:extLst>
              </p:cNvPr>
              <p:cNvSpPr txBox="1"/>
              <p:nvPr/>
            </p:nvSpPr>
            <p:spPr>
              <a:xfrm>
                <a:off x="296991" y="1962150"/>
                <a:ext cx="2784737" cy="646332"/>
              </a:xfrm>
              <a:prstGeom prst="rect">
                <a:avLst/>
              </a:prstGeom>
              <a:noFill/>
            </p:spPr>
            <p:txBody>
              <a:bodyPr wrap="none" rtlCol="0">
                <a:spAutoFit/>
              </a:bodyPr>
              <a:lstStyle/>
              <a:p>
                <a:r>
                  <a:rPr lang="en-US" sz="3600" dirty="0"/>
                  <a:t>Basic Calculus</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04DDE2F-B82B-4697-BE79-FBAED9CCF209}"/>
                    </a:ext>
                  </a:extLst>
                </p:cNvPr>
                <p:cNvSpPr txBox="1"/>
                <p:nvPr/>
              </p:nvSpPr>
              <p:spPr>
                <a:xfrm>
                  <a:off x="285750" y="714375"/>
                  <a:ext cx="2784993" cy="836191"/>
                </a:xfrm>
                <a:prstGeom prst="rect">
                  <a:avLst/>
                </a:prstGeom>
                <a:solidFill>
                  <a:schemeClr val="bg1"/>
                </a:solidFill>
                <a:effectLst>
                  <a:softEdge rad="63500"/>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f>
                              <m:fPr>
                                <m:ctrlPr>
                                  <a:rPr lang="en-US" sz="2800" i="1">
                                    <a:latin typeface="Cambria Math" panose="02040503050406030204" pitchFamily="18" charset="0"/>
                                  </a:rPr>
                                </m:ctrlPr>
                              </m:fPr>
                              <m:num>
                                <m:r>
                                  <a:rPr lang="en-US" sz="2800" i="1">
                                    <a:latin typeface="Cambria Math" panose="02040503050406030204" pitchFamily="18" charset="0"/>
                                  </a:rPr>
                                  <m:t>𝑑</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sin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e>
                                </m:func>
                              </m:num>
                              <m:den>
                                <m:r>
                                  <a:rPr lang="en-US" sz="2800" i="1">
                                    <a:latin typeface="Cambria Math" panose="02040503050406030204" pitchFamily="18" charset="0"/>
                                  </a:rPr>
                                  <m:t>𝑑𝑥</m:t>
                                </m:r>
                              </m:den>
                            </m:f>
                          </m:fName>
                          <m:e>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cos</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e>
                            </m:func>
                          </m:e>
                        </m:func>
                      </m:oMath>
                    </m:oMathPara>
                  </a14:m>
                  <a:endParaRPr lang="en-CA" sz="2800" dirty="0"/>
                </a:p>
              </p:txBody>
            </p:sp>
          </mc:Choice>
          <mc:Fallback xmlns="">
            <p:sp>
              <p:nvSpPr>
                <p:cNvPr id="18" name="TextBox 17">
                  <a:extLst>
                    <a:ext uri="{FF2B5EF4-FFF2-40B4-BE49-F238E27FC236}">
                      <a16:creationId xmlns:a16="http://schemas.microsoft.com/office/drawing/2014/main" id="{A04DDE2F-B82B-4697-BE79-FBAED9CCF209}"/>
                    </a:ext>
                  </a:extLst>
                </p:cNvPr>
                <p:cNvSpPr txBox="1">
                  <a:spLocks noRot="1" noChangeAspect="1" noMove="1" noResize="1" noEditPoints="1" noAdjustHandles="1" noChangeArrowheads="1" noChangeShapeType="1" noTextEdit="1"/>
                </p:cNvSpPr>
                <p:nvPr/>
              </p:nvSpPr>
              <p:spPr>
                <a:xfrm>
                  <a:off x="285750" y="714375"/>
                  <a:ext cx="2784993" cy="836191"/>
                </a:xfrm>
                <a:prstGeom prst="rect">
                  <a:avLst/>
                </a:prstGeom>
                <a:blipFill>
                  <a:blip r:embed="rId6"/>
                  <a:stretch>
                    <a:fillRect/>
                  </a:stretch>
                </a:blipFill>
                <a:effectLst>
                  <a:softEdge rad="63500"/>
                </a:effectLst>
              </p:spPr>
              <p:txBody>
                <a:bodyPr/>
                <a:lstStyle/>
                <a:p>
                  <a:r>
                    <a:rPr lang="en-CA">
                      <a:noFill/>
                    </a:rPr>
                    <a:t> </a:t>
                  </a:r>
                </a:p>
              </p:txBody>
            </p:sp>
          </mc:Fallback>
        </mc:AlternateContent>
      </p:grpSp>
      <p:grpSp>
        <p:nvGrpSpPr>
          <p:cNvPr id="22" name="Group 21">
            <a:extLst>
              <a:ext uri="{FF2B5EF4-FFF2-40B4-BE49-F238E27FC236}">
                <a16:creationId xmlns:a16="http://schemas.microsoft.com/office/drawing/2014/main" id="{183315DF-0B20-4126-875B-98C0A28044EC}"/>
              </a:ext>
            </a:extLst>
          </p:cNvPr>
          <p:cNvGrpSpPr/>
          <p:nvPr/>
        </p:nvGrpSpPr>
        <p:grpSpPr>
          <a:xfrm>
            <a:off x="0" y="2336126"/>
            <a:ext cx="3387141" cy="2197773"/>
            <a:chOff x="251409" y="2507576"/>
            <a:chExt cx="3387141" cy="2197773"/>
          </a:xfrm>
        </p:grpSpPr>
        <p:grpSp>
          <p:nvGrpSpPr>
            <p:cNvPr id="17" name="Group 16">
              <a:extLst>
                <a:ext uri="{FF2B5EF4-FFF2-40B4-BE49-F238E27FC236}">
                  <a16:creationId xmlns:a16="http://schemas.microsoft.com/office/drawing/2014/main" id="{92D90629-8641-4F01-9F7C-9F9A6C6A350D}"/>
                </a:ext>
              </a:extLst>
            </p:cNvPr>
            <p:cNvGrpSpPr/>
            <p:nvPr/>
          </p:nvGrpSpPr>
          <p:grpSpPr>
            <a:xfrm>
              <a:off x="251409" y="2507576"/>
              <a:ext cx="3387141" cy="2197773"/>
              <a:chOff x="933450" y="952500"/>
              <a:chExt cx="3109461" cy="2324100"/>
            </a:xfrm>
          </p:grpSpPr>
          <p:sp>
            <p:nvSpPr>
              <p:cNvPr id="13" name="Rectangle 12">
                <a:extLst>
                  <a:ext uri="{FF2B5EF4-FFF2-40B4-BE49-F238E27FC236}">
                    <a16:creationId xmlns:a16="http://schemas.microsoft.com/office/drawing/2014/main" id="{1F1B0DE8-DAE4-4740-B349-EC407200741B}"/>
                  </a:ext>
                </a:extLst>
              </p:cNvPr>
              <p:cNvSpPr/>
              <p:nvPr/>
            </p:nvSpPr>
            <p:spPr>
              <a:xfrm>
                <a:off x="933450" y="952500"/>
                <a:ext cx="2781300" cy="2324100"/>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E40E62BC-2D3D-4475-B2CA-9C92353A3227}"/>
                  </a:ext>
                </a:extLst>
              </p:cNvPr>
              <p:cNvSpPr txBox="1"/>
              <p:nvPr/>
            </p:nvSpPr>
            <p:spPr>
              <a:xfrm>
                <a:off x="944691" y="2743200"/>
                <a:ext cx="3098220" cy="523220"/>
              </a:xfrm>
              <a:prstGeom prst="rect">
                <a:avLst/>
              </a:prstGeom>
              <a:noFill/>
            </p:spPr>
            <p:txBody>
              <a:bodyPr wrap="none" rtlCol="0">
                <a:spAutoFit/>
              </a:bodyPr>
              <a:lstStyle/>
              <a:p>
                <a:r>
                  <a:rPr lang="en-US" sz="2700" dirty="0"/>
                  <a:t>Basic Linear Algebra</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F9E9244-6B2D-4601-8D95-8C4D65B8D476}"/>
                    </a:ext>
                  </a:extLst>
                </p:cNvPr>
                <p:cNvSpPr txBox="1"/>
                <p:nvPr/>
              </p:nvSpPr>
              <p:spPr>
                <a:xfrm>
                  <a:off x="361950" y="2924175"/>
                  <a:ext cx="2697598" cy="1026435"/>
                </a:xfrm>
                <a:prstGeom prst="rect">
                  <a:avLst/>
                </a:prstGeom>
                <a:solidFill>
                  <a:schemeClr val="bg1"/>
                </a:solidFill>
                <a:effectLst>
                  <a:softEdge rad="63500"/>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rPr>
                            </m:ctrlPr>
                          </m:dPr>
                          <m:e>
                            <m:m>
                              <m:mPr>
                                <m:mcs>
                                  <m:mc>
                                    <m:mcPr>
                                      <m:count m:val="2"/>
                                      <m:mcJc m:val="center"/>
                                    </m:mcPr>
                                  </m:mc>
                                </m:mcs>
                                <m:ctrlPr>
                                  <a:rPr lang="en-US" sz="4000" b="0" i="1" smtClean="0">
                                    <a:latin typeface="Cambria Math" panose="02040503050406030204" pitchFamily="18" charset="0"/>
                                  </a:rPr>
                                </m:ctrlPr>
                              </m:mPr>
                              <m:mr>
                                <m:e>
                                  <m:r>
                                    <m:rPr>
                                      <m:brk m:alnAt="7"/>
                                    </m:rPr>
                                    <a:rPr lang="en-US" sz="4000" b="0" i="1" smtClean="0">
                                      <a:latin typeface="Cambria Math" panose="02040503050406030204" pitchFamily="18" charset="0"/>
                                    </a:rPr>
                                    <m:t>1</m:t>
                                  </m:r>
                                </m:e>
                                <m:e>
                                  <m:r>
                                    <a:rPr lang="en-US" sz="4000" b="0" i="1" smtClean="0">
                                      <a:latin typeface="Cambria Math" panose="02040503050406030204" pitchFamily="18" charset="0"/>
                                    </a:rPr>
                                    <m:t>3</m:t>
                                  </m:r>
                                </m:e>
                              </m:mr>
                              <m:mr>
                                <m:e>
                                  <m:r>
                                    <a:rPr lang="en-US" sz="4000" b="0" i="1" smtClean="0">
                                      <a:latin typeface="Cambria Math" panose="02040503050406030204" pitchFamily="18" charset="0"/>
                                    </a:rPr>
                                    <m:t>5</m:t>
                                  </m:r>
                                </m:e>
                                <m:e>
                                  <m:r>
                                    <a:rPr lang="en-US" sz="4000" b="0" i="1" smtClean="0">
                                      <a:latin typeface="Cambria Math" panose="02040503050406030204" pitchFamily="18" charset="0"/>
                                    </a:rPr>
                                    <m:t>−2</m:t>
                                  </m:r>
                                </m:e>
                              </m:mr>
                            </m:m>
                          </m:e>
                        </m:d>
                        <m:d>
                          <m:dPr>
                            <m:begChr m:val="["/>
                            <m:endChr m:val="]"/>
                            <m:ctrlPr>
                              <a:rPr lang="en-US" sz="4000" b="0" i="1" smtClean="0">
                                <a:latin typeface="Cambria Math" panose="02040503050406030204" pitchFamily="18" charset="0"/>
                              </a:rPr>
                            </m:ctrlPr>
                          </m:dPr>
                          <m:e>
                            <m:eqArr>
                              <m:eqArrPr>
                                <m:ctrlPr>
                                  <a:rPr lang="en-US" sz="4000" b="0" i="1" smtClean="0">
                                    <a:latin typeface="Cambria Math" panose="02040503050406030204" pitchFamily="18" charset="0"/>
                                  </a:rPr>
                                </m:ctrlPr>
                              </m:eqArrPr>
                              <m:e>
                                <m:r>
                                  <a:rPr lang="en-US" sz="4000" b="0" i="1" smtClean="0">
                                    <a:latin typeface="Cambria Math" panose="02040503050406030204" pitchFamily="18" charset="0"/>
                                  </a:rPr>
                                  <m:t>1</m:t>
                                </m:r>
                              </m:e>
                              <m:e>
                                <m:r>
                                  <a:rPr lang="en-US" sz="4000" b="0" i="1" smtClean="0">
                                    <a:latin typeface="Cambria Math" panose="02040503050406030204" pitchFamily="18" charset="0"/>
                                  </a:rPr>
                                  <m:t>2</m:t>
                                </m:r>
                              </m:e>
                            </m:eqArr>
                          </m:e>
                        </m:d>
                      </m:oMath>
                    </m:oMathPara>
                  </a14:m>
                  <a:endParaRPr lang="en-CA" sz="4000" dirty="0"/>
                </a:p>
              </p:txBody>
            </p:sp>
          </mc:Choice>
          <mc:Fallback xmlns="">
            <p:sp>
              <p:nvSpPr>
                <p:cNvPr id="19" name="TextBox 18">
                  <a:extLst>
                    <a:ext uri="{FF2B5EF4-FFF2-40B4-BE49-F238E27FC236}">
                      <a16:creationId xmlns:a16="http://schemas.microsoft.com/office/drawing/2014/main" id="{EF9E9244-6B2D-4601-8D95-8C4D65B8D476}"/>
                    </a:ext>
                  </a:extLst>
                </p:cNvPr>
                <p:cNvSpPr txBox="1">
                  <a:spLocks noRot="1" noChangeAspect="1" noMove="1" noResize="1" noEditPoints="1" noAdjustHandles="1" noChangeArrowheads="1" noChangeShapeType="1" noTextEdit="1"/>
                </p:cNvSpPr>
                <p:nvPr/>
              </p:nvSpPr>
              <p:spPr>
                <a:xfrm>
                  <a:off x="361950" y="2924175"/>
                  <a:ext cx="2697598" cy="1026435"/>
                </a:xfrm>
                <a:prstGeom prst="rect">
                  <a:avLst/>
                </a:prstGeom>
                <a:blipFill>
                  <a:blip r:embed="rId7"/>
                  <a:stretch>
                    <a:fillRect/>
                  </a:stretch>
                </a:blipFill>
                <a:effectLst>
                  <a:softEdge rad="63500"/>
                </a:effectLst>
              </p:spPr>
              <p:txBody>
                <a:bodyPr/>
                <a:lstStyle/>
                <a:p>
                  <a:r>
                    <a:rPr lang="en-CA">
                      <a:noFill/>
                    </a:rPr>
                    <a:t> </a:t>
                  </a:r>
                </a:p>
              </p:txBody>
            </p:sp>
          </mc:Fallback>
        </mc:AlternateContent>
      </p:grpSp>
      <p:grpSp>
        <p:nvGrpSpPr>
          <p:cNvPr id="23" name="Group 22">
            <a:extLst>
              <a:ext uri="{FF2B5EF4-FFF2-40B4-BE49-F238E27FC236}">
                <a16:creationId xmlns:a16="http://schemas.microsoft.com/office/drawing/2014/main" id="{F717A72C-BF14-497E-8427-7D690A80D80C}"/>
              </a:ext>
            </a:extLst>
          </p:cNvPr>
          <p:cNvGrpSpPr/>
          <p:nvPr/>
        </p:nvGrpSpPr>
        <p:grpSpPr>
          <a:xfrm>
            <a:off x="551228" y="4660227"/>
            <a:ext cx="3072936" cy="2197773"/>
            <a:chOff x="151178" y="4660226"/>
            <a:chExt cx="3072936" cy="2197773"/>
          </a:xfrm>
        </p:grpSpPr>
        <p:grpSp>
          <p:nvGrpSpPr>
            <p:cNvPr id="16" name="Group 15">
              <a:extLst>
                <a:ext uri="{FF2B5EF4-FFF2-40B4-BE49-F238E27FC236}">
                  <a16:creationId xmlns:a16="http://schemas.microsoft.com/office/drawing/2014/main" id="{EAD36620-78D5-4A8E-AA23-6AAB4A5847F2}"/>
                </a:ext>
              </a:extLst>
            </p:cNvPr>
            <p:cNvGrpSpPr/>
            <p:nvPr/>
          </p:nvGrpSpPr>
          <p:grpSpPr>
            <a:xfrm>
              <a:off x="151178" y="4660226"/>
              <a:ext cx="3072936" cy="2197773"/>
              <a:chOff x="1333500" y="5543550"/>
              <a:chExt cx="2821015" cy="2324100"/>
            </a:xfrm>
          </p:grpSpPr>
          <p:sp>
            <p:nvSpPr>
              <p:cNvPr id="14" name="Rectangle 13">
                <a:extLst>
                  <a:ext uri="{FF2B5EF4-FFF2-40B4-BE49-F238E27FC236}">
                    <a16:creationId xmlns:a16="http://schemas.microsoft.com/office/drawing/2014/main" id="{7491FFD5-A217-476D-BB07-1A1EB574C05A}"/>
                  </a:ext>
                </a:extLst>
              </p:cNvPr>
              <p:cNvSpPr/>
              <p:nvPr/>
            </p:nvSpPr>
            <p:spPr>
              <a:xfrm>
                <a:off x="1333500" y="5543550"/>
                <a:ext cx="2781300" cy="2324100"/>
              </a:xfrm>
              <a:prstGeom prst="rect">
                <a:avLst/>
              </a:prstGeom>
              <a:solidFill>
                <a:schemeClr val="accent2">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93BD01F1-3F25-479A-8706-0DA8C84F5ADD}"/>
                  </a:ext>
                </a:extLst>
              </p:cNvPr>
              <p:cNvSpPr txBox="1"/>
              <p:nvPr/>
            </p:nvSpPr>
            <p:spPr>
              <a:xfrm>
                <a:off x="1570218" y="7202269"/>
                <a:ext cx="2584297" cy="646332"/>
              </a:xfrm>
              <a:prstGeom prst="rect">
                <a:avLst/>
              </a:prstGeom>
              <a:noFill/>
            </p:spPr>
            <p:txBody>
              <a:bodyPr wrap="none" rtlCol="0">
                <a:spAutoFit/>
              </a:bodyPr>
              <a:lstStyle/>
              <a:p>
                <a:r>
                  <a:rPr lang="en-US" sz="3600" dirty="0"/>
                  <a:t>Basic Physics</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352E47-1944-41D9-92DD-D290E69DE7E9}"/>
                    </a:ext>
                  </a:extLst>
                </p:cNvPr>
                <p:cNvSpPr txBox="1"/>
                <p:nvPr/>
              </p:nvSpPr>
              <p:spPr>
                <a:xfrm>
                  <a:off x="628650" y="5114925"/>
                  <a:ext cx="2227020" cy="828304"/>
                </a:xfrm>
                <a:prstGeom prst="rect">
                  <a:avLst/>
                </a:prstGeom>
                <a:solidFill>
                  <a:schemeClr val="bg1"/>
                </a:solidFill>
                <a:effectLst>
                  <a:softEdge rad="63500"/>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𝐹</m:t>
                            </m:r>
                          </m:e>
                        </m:acc>
                        <m:r>
                          <a:rPr lang="en-US" sz="4800" b="0" i="1" smtClean="0">
                            <a:latin typeface="Cambria Math" panose="02040503050406030204" pitchFamily="18" charset="0"/>
                          </a:rPr>
                          <m:t>=</m:t>
                        </m:r>
                        <m:r>
                          <a:rPr lang="en-US" sz="4800" b="0" i="1" smtClean="0">
                            <a:latin typeface="Cambria Math" panose="02040503050406030204" pitchFamily="18" charset="0"/>
                          </a:rPr>
                          <m:t>𝑚</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𝑎</m:t>
                            </m:r>
                          </m:e>
                        </m:acc>
                      </m:oMath>
                    </m:oMathPara>
                  </a14:m>
                  <a:endParaRPr lang="en-CA" sz="4800" dirty="0"/>
                </a:p>
              </p:txBody>
            </p:sp>
          </mc:Choice>
          <mc:Fallback xmlns="">
            <p:sp>
              <p:nvSpPr>
                <p:cNvPr id="20" name="TextBox 19">
                  <a:extLst>
                    <a:ext uri="{FF2B5EF4-FFF2-40B4-BE49-F238E27FC236}">
                      <a16:creationId xmlns:a16="http://schemas.microsoft.com/office/drawing/2014/main" id="{F0352E47-1944-41D9-92DD-D290E69DE7E9}"/>
                    </a:ext>
                  </a:extLst>
                </p:cNvPr>
                <p:cNvSpPr txBox="1">
                  <a:spLocks noRot="1" noChangeAspect="1" noMove="1" noResize="1" noEditPoints="1" noAdjustHandles="1" noChangeArrowheads="1" noChangeShapeType="1" noTextEdit="1"/>
                </p:cNvSpPr>
                <p:nvPr/>
              </p:nvSpPr>
              <p:spPr>
                <a:xfrm>
                  <a:off x="628650" y="5114925"/>
                  <a:ext cx="2227020" cy="828304"/>
                </a:xfrm>
                <a:prstGeom prst="rect">
                  <a:avLst/>
                </a:prstGeom>
                <a:blipFill>
                  <a:blip r:embed="rId8"/>
                  <a:stretch>
                    <a:fillRect/>
                  </a:stretch>
                </a:blipFill>
                <a:effectLst>
                  <a:softEdge rad="63500"/>
                </a:effectLst>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B9BEBAD3-E6F3-4FB2-AFEE-6B8D3316F16B}"/>
              </a:ext>
            </a:extLst>
          </p:cNvPr>
          <p:cNvGrpSpPr/>
          <p:nvPr/>
        </p:nvGrpSpPr>
        <p:grpSpPr>
          <a:xfrm>
            <a:off x="6841273" y="0"/>
            <a:ext cx="2319866" cy="2491393"/>
            <a:chOff x="6841273" y="0"/>
            <a:chExt cx="2319866" cy="2491393"/>
          </a:xfrm>
        </p:grpSpPr>
        <p:sp>
          <p:nvSpPr>
            <p:cNvPr id="5" name="TextBox 4">
              <a:extLst>
                <a:ext uri="{FF2B5EF4-FFF2-40B4-BE49-F238E27FC236}">
                  <a16:creationId xmlns:a16="http://schemas.microsoft.com/office/drawing/2014/main" id="{B3CF3E67-31CA-4FF0-97FF-962441846D1E}"/>
                </a:ext>
              </a:extLst>
            </p:cNvPr>
            <p:cNvSpPr txBox="1"/>
            <p:nvPr/>
          </p:nvSpPr>
          <p:spPr>
            <a:xfrm>
              <a:off x="6841273" y="1845062"/>
              <a:ext cx="2319866" cy="646331"/>
            </a:xfrm>
            <a:prstGeom prst="rect">
              <a:avLst/>
            </a:prstGeom>
            <a:noFill/>
          </p:spPr>
          <p:txBody>
            <a:bodyPr wrap="none" rtlCol="0">
              <a:spAutoFit/>
            </a:bodyPr>
            <a:lstStyle/>
            <a:p>
              <a:r>
                <a:rPr lang="en-US" sz="3600" dirty="0"/>
                <a:t>Black Holes</a:t>
              </a:r>
            </a:p>
          </p:txBody>
        </p:sp>
        <p:pic>
          <p:nvPicPr>
            <p:cNvPr id="1026" name="Picture 2">
              <a:extLst>
                <a:ext uri="{FF2B5EF4-FFF2-40B4-BE49-F238E27FC236}">
                  <a16:creationId xmlns:a16="http://schemas.microsoft.com/office/drawing/2014/main" id="{7807B09D-4021-4A61-9882-16E9B2A634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7994" y="0"/>
              <a:ext cx="1766074" cy="1766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D966AC41-CE08-4C8A-A086-BB065ECBF73A}"/>
              </a:ext>
            </a:extLst>
          </p:cNvPr>
          <p:cNvGrpSpPr/>
          <p:nvPr/>
        </p:nvGrpSpPr>
        <p:grpSpPr>
          <a:xfrm>
            <a:off x="9157252" y="602675"/>
            <a:ext cx="3034748" cy="3107285"/>
            <a:chOff x="9157252" y="602675"/>
            <a:chExt cx="3034748" cy="3107285"/>
          </a:xfrm>
        </p:grpSpPr>
        <p:sp>
          <p:nvSpPr>
            <p:cNvPr id="6" name="TextBox 5">
              <a:extLst>
                <a:ext uri="{FF2B5EF4-FFF2-40B4-BE49-F238E27FC236}">
                  <a16:creationId xmlns:a16="http://schemas.microsoft.com/office/drawing/2014/main" id="{86EAE958-EE7B-4882-8E00-D593CB188917}"/>
                </a:ext>
              </a:extLst>
            </p:cNvPr>
            <p:cNvSpPr txBox="1"/>
            <p:nvPr/>
          </p:nvSpPr>
          <p:spPr>
            <a:xfrm>
              <a:off x="9428520" y="2509631"/>
              <a:ext cx="2577950" cy="1200329"/>
            </a:xfrm>
            <a:prstGeom prst="rect">
              <a:avLst/>
            </a:prstGeom>
            <a:noFill/>
          </p:spPr>
          <p:txBody>
            <a:bodyPr wrap="none" rtlCol="0">
              <a:spAutoFit/>
            </a:bodyPr>
            <a:lstStyle/>
            <a:p>
              <a:pPr algn="ctr"/>
              <a:r>
                <a:rPr lang="en-US" sz="3600" dirty="0"/>
                <a:t>Expansion of</a:t>
              </a:r>
            </a:p>
            <a:p>
              <a:pPr algn="ctr"/>
              <a:r>
                <a:rPr lang="en-US" sz="3600" dirty="0"/>
                <a:t>the universe</a:t>
              </a:r>
            </a:p>
          </p:txBody>
        </p:sp>
        <p:pic>
          <p:nvPicPr>
            <p:cNvPr id="1028" name="Picture 4">
              <a:extLst>
                <a:ext uri="{FF2B5EF4-FFF2-40B4-BE49-F238E27FC236}">
                  <a16:creationId xmlns:a16="http://schemas.microsoft.com/office/drawing/2014/main" id="{E667E15D-D2A5-44CD-9197-1357D483D62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029" t="12902" r="8826" b="9158"/>
            <a:stretch/>
          </p:blipFill>
          <p:spPr bwMode="auto">
            <a:xfrm>
              <a:off x="9157252" y="602675"/>
              <a:ext cx="3034748" cy="19152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B8A1C6F9-5EDC-4473-BD69-A87C9B354BB9}"/>
              </a:ext>
            </a:extLst>
          </p:cNvPr>
          <p:cNvGrpSpPr/>
          <p:nvPr/>
        </p:nvGrpSpPr>
        <p:grpSpPr>
          <a:xfrm>
            <a:off x="6016487" y="3576260"/>
            <a:ext cx="2994991" cy="3061601"/>
            <a:chOff x="6016487" y="3576260"/>
            <a:chExt cx="2994991" cy="3061601"/>
          </a:xfrm>
        </p:grpSpPr>
        <p:sp>
          <p:nvSpPr>
            <p:cNvPr id="7" name="TextBox 6">
              <a:extLst>
                <a:ext uri="{FF2B5EF4-FFF2-40B4-BE49-F238E27FC236}">
                  <a16:creationId xmlns:a16="http://schemas.microsoft.com/office/drawing/2014/main" id="{C1DF2B82-5B23-4567-BDD5-726A2FFB48DA}"/>
                </a:ext>
              </a:extLst>
            </p:cNvPr>
            <p:cNvSpPr txBox="1"/>
            <p:nvPr/>
          </p:nvSpPr>
          <p:spPr>
            <a:xfrm>
              <a:off x="6235977" y="5437532"/>
              <a:ext cx="2674643" cy="1200329"/>
            </a:xfrm>
            <a:prstGeom prst="rect">
              <a:avLst/>
            </a:prstGeom>
            <a:noFill/>
          </p:spPr>
          <p:txBody>
            <a:bodyPr wrap="none" rtlCol="0">
              <a:spAutoFit/>
            </a:bodyPr>
            <a:lstStyle/>
            <a:p>
              <a:pPr algn="ctr"/>
              <a:r>
                <a:rPr lang="en-US" sz="3600" dirty="0"/>
                <a:t>Gravitational</a:t>
              </a:r>
            </a:p>
            <a:p>
              <a:r>
                <a:rPr lang="en-US" sz="3600" dirty="0"/>
                <a:t>Time Dilation</a:t>
              </a:r>
            </a:p>
          </p:txBody>
        </p:sp>
        <p:pic>
          <p:nvPicPr>
            <p:cNvPr id="1030" name="Picture 6" descr="Artist&amp;#039;s concept of a probe orbiting Earth to measure the distortion of space-time">
              <a:extLst>
                <a:ext uri="{FF2B5EF4-FFF2-40B4-BE49-F238E27FC236}">
                  <a16:creationId xmlns:a16="http://schemas.microsoft.com/office/drawing/2014/main" id="{0DD68190-1C26-4E2D-A47C-F52F56B009C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936" t="29652" r="12099" b="8055"/>
            <a:stretch/>
          </p:blipFill>
          <p:spPr bwMode="auto">
            <a:xfrm>
              <a:off x="6016487" y="3576260"/>
              <a:ext cx="2994991" cy="191013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AutoShape 8" descr="ns_gw_art">
            <a:extLst>
              <a:ext uri="{FF2B5EF4-FFF2-40B4-BE49-F238E27FC236}">
                <a16:creationId xmlns:a16="http://schemas.microsoft.com/office/drawing/2014/main" id="{5C07E656-4D4A-4292-983A-185D8B36D69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3" name="AutoShape 10" descr="ns_gw_art">
            <a:extLst>
              <a:ext uri="{FF2B5EF4-FFF2-40B4-BE49-F238E27FC236}">
                <a16:creationId xmlns:a16="http://schemas.microsoft.com/office/drawing/2014/main" id="{862F1A84-D866-451B-A038-01248B3042B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4" name="AutoShape 12" descr="ns_gw_art">
            <a:extLst>
              <a:ext uri="{FF2B5EF4-FFF2-40B4-BE49-F238E27FC236}">
                <a16:creationId xmlns:a16="http://schemas.microsoft.com/office/drawing/2014/main" id="{933B41E9-7252-4ACD-BA60-15B1DDE39AB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grpSp>
        <p:nvGrpSpPr>
          <p:cNvPr id="28" name="Group 27">
            <a:extLst>
              <a:ext uri="{FF2B5EF4-FFF2-40B4-BE49-F238E27FC236}">
                <a16:creationId xmlns:a16="http://schemas.microsoft.com/office/drawing/2014/main" id="{AC350BE7-FC69-40E7-8FB9-831C44EE4980}"/>
              </a:ext>
            </a:extLst>
          </p:cNvPr>
          <p:cNvGrpSpPr/>
          <p:nvPr/>
        </p:nvGrpSpPr>
        <p:grpSpPr>
          <a:xfrm>
            <a:off x="9389327" y="4232425"/>
            <a:ext cx="2802673" cy="2737088"/>
            <a:chOff x="9389327" y="4232425"/>
            <a:chExt cx="2802673" cy="2737088"/>
          </a:xfrm>
        </p:grpSpPr>
        <p:sp>
          <p:nvSpPr>
            <p:cNvPr id="12" name="TextBox 11">
              <a:extLst>
                <a:ext uri="{FF2B5EF4-FFF2-40B4-BE49-F238E27FC236}">
                  <a16:creationId xmlns:a16="http://schemas.microsoft.com/office/drawing/2014/main" id="{AE235F13-D18A-48DF-8B1B-39DF6817453F}"/>
                </a:ext>
              </a:extLst>
            </p:cNvPr>
            <p:cNvSpPr txBox="1"/>
            <p:nvPr/>
          </p:nvSpPr>
          <p:spPr>
            <a:xfrm>
              <a:off x="9511693" y="5769184"/>
              <a:ext cx="2674643" cy="1200329"/>
            </a:xfrm>
            <a:prstGeom prst="rect">
              <a:avLst/>
            </a:prstGeom>
            <a:noFill/>
          </p:spPr>
          <p:txBody>
            <a:bodyPr wrap="none" rtlCol="0">
              <a:spAutoFit/>
            </a:bodyPr>
            <a:lstStyle/>
            <a:p>
              <a:pPr algn="ctr"/>
              <a:r>
                <a:rPr lang="en-US" sz="3600" dirty="0"/>
                <a:t>Gravitational</a:t>
              </a:r>
            </a:p>
            <a:p>
              <a:pPr algn="ctr"/>
              <a:r>
                <a:rPr lang="en-US" sz="3600" dirty="0"/>
                <a:t>Waves</a:t>
              </a:r>
            </a:p>
          </p:txBody>
        </p:sp>
        <p:pic>
          <p:nvPicPr>
            <p:cNvPr id="1038" name="Picture 14" descr="ns_gw_art">
              <a:extLst>
                <a:ext uri="{FF2B5EF4-FFF2-40B4-BE49-F238E27FC236}">
                  <a16:creationId xmlns:a16="http://schemas.microsoft.com/office/drawing/2014/main" id="{84BEA509-B00D-4C8A-A75A-90878091A7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89327" y="4232425"/>
              <a:ext cx="2802673" cy="1575774"/>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536696631"/>
      </p:ext>
    </p:extLst>
  </p:cSld>
  <p:clrMapOvr>
    <a:masterClrMapping/>
  </p:clrMapOvr>
  <mc:AlternateContent xmlns:mc="http://schemas.openxmlformats.org/markup-compatibility/2006" xmlns:p14="http://schemas.microsoft.com/office/powerpoint/2010/main">
    <mc:Choice Requires="p14">
      <p:transition spd="slow" p14:dur="2000" advTm="19805"/>
    </mc:Choice>
    <mc:Fallback xmlns="">
      <p:transition spd="slow" advTm="198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57150"/>
            <a:ext cx="7505699"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Frame of the </a:t>
            </a:r>
            <a:r>
              <a:rPr lang="en-US" sz="4000" dirty="0">
                <a:solidFill>
                  <a:srgbClr val="FF0000"/>
                </a:solidFill>
              </a:rPr>
              <a:t>plane</a:t>
            </a:r>
          </a:p>
        </p:txBody>
      </p:sp>
      <p:pic>
        <p:nvPicPr>
          <p:cNvPr id="25" name="Picture 2" descr="side-view">
            <a:extLst>
              <a:ext uri="{FF2B5EF4-FFF2-40B4-BE49-F238E27FC236}">
                <a16:creationId xmlns:a16="http://schemas.microsoft.com/office/drawing/2014/main" id="{46041128-CBC9-464A-B1F7-A97D162F4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0" t="16928" r="5599" b="29528"/>
          <a:stretch/>
        </p:blipFill>
        <p:spPr bwMode="auto">
          <a:xfrm flipH="1">
            <a:off x="492801" y="5346456"/>
            <a:ext cx="3886200" cy="118769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5DD2344-BA20-414C-A71D-AB17A17F2629}"/>
              </a:ext>
            </a:extLst>
          </p:cNvPr>
          <p:cNvGrpSpPr/>
          <p:nvPr/>
        </p:nvGrpSpPr>
        <p:grpSpPr>
          <a:xfrm>
            <a:off x="-19951620" y="2447646"/>
            <a:ext cx="32143620" cy="2389016"/>
            <a:chOff x="-19951620" y="2447646"/>
            <a:chExt cx="32143620" cy="2389016"/>
          </a:xfrm>
        </p:grpSpPr>
        <p:grpSp>
          <p:nvGrpSpPr>
            <p:cNvPr id="9" name="Group 8">
              <a:extLst>
                <a:ext uri="{FF2B5EF4-FFF2-40B4-BE49-F238E27FC236}">
                  <a16:creationId xmlns:a16="http://schemas.microsoft.com/office/drawing/2014/main" id="{AEFC4803-EC90-4171-839C-6F731ACA1281}"/>
                </a:ext>
              </a:extLst>
            </p:cNvPr>
            <p:cNvGrpSpPr/>
            <p:nvPr/>
          </p:nvGrpSpPr>
          <p:grpSpPr>
            <a:xfrm>
              <a:off x="-19951620" y="2447646"/>
              <a:ext cx="32143620" cy="1704232"/>
              <a:chOff x="-19951620" y="2447646"/>
              <a:chExt cx="32143620" cy="1704232"/>
            </a:xfrm>
          </p:grpSpPr>
          <p:pic>
            <p:nvPicPr>
              <p:cNvPr id="14" name="Picture 2" descr="Image result for neighbourhood">
                <a:extLst>
                  <a:ext uri="{FF2B5EF4-FFF2-40B4-BE49-F238E27FC236}">
                    <a16:creationId xmlns:a16="http://schemas.microsoft.com/office/drawing/2014/main" id="{6CC05247-1BD0-434F-B6EE-F6CF2CEC6800}"/>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3856929" y="2450293"/>
                <a:ext cx="5320622" cy="16808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neighbourhood">
                <a:extLst>
                  <a:ext uri="{FF2B5EF4-FFF2-40B4-BE49-F238E27FC236}">
                    <a16:creationId xmlns:a16="http://schemas.microsoft.com/office/drawing/2014/main" id="{97BAFF75-4EB2-41B0-BF7B-1781961BD68C}"/>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1463312" y="2449558"/>
                <a:ext cx="5364472" cy="1694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neighbourhood">
                <a:extLst>
                  <a:ext uri="{FF2B5EF4-FFF2-40B4-BE49-F238E27FC236}">
                    <a16:creationId xmlns:a16="http://schemas.microsoft.com/office/drawing/2014/main" id="{294C285E-0ECA-42BD-80BF-7AACE437A044}"/>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6827529" y="2447646"/>
                <a:ext cx="5364471" cy="16947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neighbourhood">
                <a:extLst>
                  <a:ext uri="{FF2B5EF4-FFF2-40B4-BE49-F238E27FC236}">
                    <a16:creationId xmlns:a16="http://schemas.microsoft.com/office/drawing/2014/main" id="{3C05C4C1-6E1F-49AF-8193-E020EFDACE05}"/>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9215437" y="2451626"/>
                <a:ext cx="5364471" cy="16947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neighbourhood">
                <a:extLst>
                  <a:ext uri="{FF2B5EF4-FFF2-40B4-BE49-F238E27FC236}">
                    <a16:creationId xmlns:a16="http://schemas.microsoft.com/office/drawing/2014/main" id="{BBDC9560-2A9A-43DC-9296-798D7D4950E3}"/>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19951620" y="2457178"/>
                <a:ext cx="5364472" cy="16947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neighbourhood">
                <a:extLst>
                  <a:ext uri="{FF2B5EF4-FFF2-40B4-BE49-F238E27FC236}">
                    <a16:creationId xmlns:a16="http://schemas.microsoft.com/office/drawing/2014/main" id="{EA717A99-177A-4794-BCAF-5BB1EA586D9D}"/>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a:stretch/>
            </p:blipFill>
            <p:spPr bwMode="auto">
              <a:xfrm>
                <a:off x="-14579239" y="2455266"/>
                <a:ext cx="5364471" cy="169470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descr="Image result for doc brown">
              <a:extLst>
                <a:ext uri="{FF2B5EF4-FFF2-40B4-BE49-F238E27FC236}">
                  <a16:creationId xmlns:a16="http://schemas.microsoft.com/office/drawing/2014/main" id="{6C9A60A0-B407-4CF9-B7A5-51D417249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506" y="3014356"/>
              <a:ext cx="1366728" cy="1822306"/>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Boeing 777 in flight with a sunset in the background.">
            <a:extLst>
              <a:ext uri="{FF2B5EF4-FFF2-40B4-BE49-F238E27FC236}">
                <a16:creationId xmlns:a16="http://schemas.microsoft.com/office/drawing/2014/main" id="{02C61074-859E-4DBC-BB38-8A1024C882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12" t="7084" r="30782" b="22500"/>
          <a:stretch/>
        </p:blipFill>
        <p:spPr bwMode="auto">
          <a:xfrm flipH="1">
            <a:off x="4503174" y="0"/>
            <a:ext cx="3460954" cy="14901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irplane cabin side view">
            <a:extLst>
              <a:ext uri="{FF2B5EF4-FFF2-40B4-BE49-F238E27FC236}">
                <a16:creationId xmlns:a16="http://schemas.microsoft.com/office/drawing/2014/main" id="{F3B2D62A-D7EB-483C-AE8C-9F235034AA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0938" y="0"/>
            <a:ext cx="3592462" cy="20118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6598538-6B49-4B75-A5BC-C9A02D451634}"/>
              </a:ext>
            </a:extLst>
          </p:cNvPr>
          <p:cNvSpPr/>
          <p:nvPr/>
        </p:nvSpPr>
        <p:spPr>
          <a:xfrm>
            <a:off x="8385109" y="0"/>
            <a:ext cx="3558076" cy="2000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Arc 19">
            <a:extLst>
              <a:ext uri="{FF2B5EF4-FFF2-40B4-BE49-F238E27FC236}">
                <a16:creationId xmlns:a16="http://schemas.microsoft.com/office/drawing/2014/main" id="{6F7F88BB-1AF7-4451-A6D7-7E19C50CBC92}"/>
              </a:ext>
            </a:extLst>
          </p:cNvPr>
          <p:cNvSpPr/>
          <p:nvPr/>
        </p:nvSpPr>
        <p:spPr>
          <a:xfrm rot="16200000">
            <a:off x="8079783" y="1974276"/>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sp>
        <p:nvSpPr>
          <p:cNvPr id="22" name="Rectangle 21">
            <a:extLst>
              <a:ext uri="{FF2B5EF4-FFF2-40B4-BE49-F238E27FC236}">
                <a16:creationId xmlns:a16="http://schemas.microsoft.com/office/drawing/2014/main" id="{CE75E37C-BEBA-4BDA-BB5B-48FC2A9759E1}"/>
              </a:ext>
            </a:extLst>
          </p:cNvPr>
          <p:cNvSpPr/>
          <p:nvPr/>
        </p:nvSpPr>
        <p:spPr>
          <a:xfrm>
            <a:off x="5673012" y="377101"/>
            <a:ext cx="488303" cy="279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a:extLst>
              <a:ext uri="{FF2B5EF4-FFF2-40B4-BE49-F238E27FC236}">
                <a16:creationId xmlns:a16="http://schemas.microsoft.com/office/drawing/2014/main" id="{ACAA5429-C3E5-4ED1-80BB-66C4A3B13CFB}"/>
              </a:ext>
            </a:extLst>
          </p:cNvPr>
          <p:cNvCxnSpPr>
            <a:cxnSpLocks/>
          </p:cNvCxnSpPr>
          <p:nvPr/>
        </p:nvCxnSpPr>
        <p:spPr>
          <a:xfrm flipH="1">
            <a:off x="6153150" y="0"/>
            <a:ext cx="2225740" cy="3905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A66446-4915-4694-8E80-BEAF06EFFE9F}"/>
              </a:ext>
            </a:extLst>
          </p:cNvPr>
          <p:cNvCxnSpPr>
            <a:cxnSpLocks/>
          </p:cNvCxnSpPr>
          <p:nvPr/>
        </p:nvCxnSpPr>
        <p:spPr>
          <a:xfrm flipH="1" flipV="1">
            <a:off x="6172200" y="676275"/>
            <a:ext cx="2209800" cy="13049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6" descr="Image result for basketball transparent background">
            <a:extLst>
              <a:ext uri="{FF2B5EF4-FFF2-40B4-BE49-F238E27FC236}">
                <a16:creationId xmlns:a16="http://schemas.microsoft.com/office/drawing/2014/main" id="{2FE7C29E-E336-41D8-A91E-B401F69886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91362" y="0"/>
            <a:ext cx="762000" cy="762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72584452"/>
      </p:ext>
    </p:extLst>
  </p:cSld>
  <p:clrMapOvr>
    <a:masterClrMapping/>
  </p:clrMapOvr>
  <mc:AlternateContent xmlns:mc="http://schemas.openxmlformats.org/markup-compatibility/2006" xmlns:p14="http://schemas.microsoft.com/office/powerpoint/2010/main">
    <mc:Choice Requires="p14">
      <p:transition spd="slow" p14:dur="2000" advTm="11756"/>
    </mc:Choice>
    <mc:Fallback xmlns="">
      <p:transition spd="slow" advTm="117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1.48148E-6 L 0.81419 0.00231 " pathEditMode="relative" rAng="0" ptsTypes="AA">
                                      <p:cBhvr>
                                        <p:cTn id="6" dur="2000" fill="hold"/>
                                        <p:tgtEl>
                                          <p:spTgt spid="10"/>
                                        </p:tgtEl>
                                        <p:attrNameLst>
                                          <p:attrName>ppt_x</p:attrName>
                                          <p:attrName>ppt_y</p:attrName>
                                        </p:attrNameLst>
                                      </p:cBhvr>
                                      <p:rCtr x="40703" y="116"/>
                                    </p:animMotion>
                                  </p:childTnLst>
                                </p:cTn>
                              </p:par>
                              <p:par>
                                <p:cTn id="7" presetID="42" presetClass="path" presetSubtype="0" accel="50000" decel="50000" fill="hold" nodeType="withEffect">
                                  <p:stCondLst>
                                    <p:cond delay="0"/>
                                  </p:stCondLst>
                                  <p:childTnLst>
                                    <p:animMotion origin="layout" path="M 0 -3.7037E-6 L 1.23594 0.0088 " pathEditMode="relative" rAng="0" ptsTypes="AA">
                                      <p:cBhvr>
                                        <p:cTn id="8" dur="2000" fill="hold"/>
                                        <p:tgtEl>
                                          <p:spTgt spid="25"/>
                                        </p:tgtEl>
                                        <p:attrNameLst>
                                          <p:attrName>ppt_x</p:attrName>
                                          <p:attrName>ppt_y</p:attrName>
                                        </p:attrNameLst>
                                      </p:cBhvr>
                                      <p:rCtr x="61797" y="440"/>
                                    </p:animMotion>
                                  </p:childTnLst>
                                </p:cTn>
                              </p:par>
                              <p:par>
                                <p:cTn id="9" presetID="22" presetClass="entr" presetSubtype="1" fill="hold" grpId="0" nodeType="withEffect">
                                  <p:stCondLst>
                                    <p:cond delay="35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350"/>
                                        <p:tgtEl>
                                          <p:spTgt spid="20"/>
                                        </p:tgtEl>
                                      </p:cBhvr>
                                    </p:animEffect>
                                  </p:childTnLst>
                                </p:cTn>
                              </p:par>
                              <p:par>
                                <p:cTn id="12" presetID="42" presetClass="path" presetSubtype="0" accel="50000" decel="50000" fill="hold" nodeType="withEffect">
                                  <p:stCondLst>
                                    <p:cond delay="0"/>
                                  </p:stCondLst>
                                  <p:childTnLst>
                                    <p:animMotion origin="layout" path="M 6.25E-7 4.44444E-6 L -0.00026 0.23333 " pathEditMode="relative" rAng="0" ptsTypes="AA">
                                      <p:cBhvr>
                                        <p:cTn id="13" dur="2000" fill="hold"/>
                                        <p:tgtEl>
                                          <p:spTgt spid="27"/>
                                        </p:tgtEl>
                                        <p:attrNameLst>
                                          <p:attrName>ppt_x</p:attrName>
                                          <p:attrName>ppt_y</p:attrName>
                                        </p:attrNameLst>
                                      </p:cBhvr>
                                      <p:rCtr x="-13" y="1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164193" y="4317858"/>
            <a:ext cx="11523436" cy="2487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There is no experiment you can do to determine </a:t>
            </a:r>
            <a:br>
              <a:rPr lang="en-US" sz="4000" dirty="0"/>
            </a:br>
            <a:r>
              <a:rPr lang="en-US" sz="4000" dirty="0"/>
              <a:t>if your reference frame is stationary</a:t>
            </a:r>
            <a:r>
              <a:rPr lang="en-US" sz="4000"/>
              <a:t>, or </a:t>
            </a:r>
            <a:r>
              <a:rPr lang="en-US" sz="4000" dirty="0"/>
              <a:t>moving at constant speed</a:t>
            </a:r>
          </a:p>
          <a:p>
            <a:r>
              <a:rPr lang="en-US" sz="4000" dirty="0"/>
              <a:t>There is no “special” reference frame truly stationary</a:t>
            </a:r>
          </a:p>
          <a:p>
            <a:pPr marL="0" indent="0">
              <a:buNone/>
            </a:pPr>
            <a:endParaRPr lang="en-US" sz="4000" dirty="0"/>
          </a:p>
        </p:txBody>
      </p:sp>
      <p:pic>
        <p:nvPicPr>
          <p:cNvPr id="25" name="Picture 2" descr="side-view">
            <a:extLst>
              <a:ext uri="{FF2B5EF4-FFF2-40B4-BE49-F238E27FC236}">
                <a16:creationId xmlns:a16="http://schemas.microsoft.com/office/drawing/2014/main" id="{46041128-CBC9-464A-B1F7-A97D162F4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0" t="16928" r="5599" b="29528"/>
          <a:stretch/>
        </p:blipFill>
        <p:spPr bwMode="auto">
          <a:xfrm flipH="1">
            <a:off x="3712935" y="720935"/>
            <a:ext cx="3886200" cy="118769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FADC525-F240-484D-9745-3C000595292E}"/>
              </a:ext>
            </a:extLst>
          </p:cNvPr>
          <p:cNvGrpSpPr/>
          <p:nvPr/>
        </p:nvGrpSpPr>
        <p:grpSpPr>
          <a:xfrm>
            <a:off x="447312" y="170815"/>
            <a:ext cx="2308588" cy="2196604"/>
            <a:chOff x="1463312" y="2449558"/>
            <a:chExt cx="2308588" cy="2196604"/>
          </a:xfrm>
        </p:grpSpPr>
        <p:pic>
          <p:nvPicPr>
            <p:cNvPr id="15" name="Picture 2" descr="Image result for neighbourhood">
              <a:extLst>
                <a:ext uri="{FF2B5EF4-FFF2-40B4-BE49-F238E27FC236}">
                  <a16:creationId xmlns:a16="http://schemas.microsoft.com/office/drawing/2014/main" id="{97BAFF75-4EB2-41B0-BF7B-1781961BD68C}"/>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t="35833" r="56965"/>
            <a:stretch/>
          </p:blipFill>
          <p:spPr bwMode="auto">
            <a:xfrm>
              <a:off x="1463312" y="2449558"/>
              <a:ext cx="2308588" cy="16947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doc brown">
              <a:extLst>
                <a:ext uri="{FF2B5EF4-FFF2-40B4-BE49-F238E27FC236}">
                  <a16:creationId xmlns:a16="http://schemas.microsoft.com/office/drawing/2014/main" id="{6C9A60A0-B407-4CF9-B7A5-51D417249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1106" y="2823856"/>
              <a:ext cx="1366728" cy="1822306"/>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4" descr="Boeing 777 in flight with a sunset in the background.">
            <a:extLst>
              <a:ext uri="{FF2B5EF4-FFF2-40B4-BE49-F238E27FC236}">
                <a16:creationId xmlns:a16="http://schemas.microsoft.com/office/drawing/2014/main" id="{02C61074-859E-4DBC-BB38-8A1024C882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12" t="7084" r="30782" b="22500"/>
          <a:stretch/>
        </p:blipFill>
        <p:spPr bwMode="auto">
          <a:xfrm flipH="1">
            <a:off x="8471017" y="469900"/>
            <a:ext cx="3460954" cy="1490196"/>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2">
            <a:extLst>
              <a:ext uri="{FF2B5EF4-FFF2-40B4-BE49-F238E27FC236}">
                <a16:creationId xmlns:a16="http://schemas.microsoft.com/office/drawing/2014/main" id="{63B568A9-57C3-4687-BC58-D46F8CA3FC1E}"/>
              </a:ext>
            </a:extLst>
          </p:cNvPr>
          <p:cNvSpPr txBox="1">
            <a:spLocks/>
          </p:cNvSpPr>
          <p:nvPr/>
        </p:nvSpPr>
        <p:spPr>
          <a:xfrm>
            <a:off x="3777433" y="2101029"/>
            <a:ext cx="3747317" cy="604071"/>
          </a:xfrm>
          <a:prstGeom prst="rect">
            <a:avLst/>
          </a:prstGeom>
          <a:ln w="57150">
            <a:solidFill>
              <a:schemeClr val="tx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a:solidFill>
                  <a:srgbClr val="00B0F0"/>
                </a:solidFill>
              </a:rPr>
              <a:t>Inertial Frames</a:t>
            </a:r>
          </a:p>
        </p:txBody>
      </p:sp>
      <p:sp>
        <p:nvSpPr>
          <p:cNvPr id="11" name="Rectangle 10">
            <a:extLst>
              <a:ext uri="{FF2B5EF4-FFF2-40B4-BE49-F238E27FC236}">
                <a16:creationId xmlns:a16="http://schemas.microsoft.com/office/drawing/2014/main" id="{9DF7FFB4-AD45-4C99-9887-7C07319EEDB5}"/>
              </a:ext>
            </a:extLst>
          </p:cNvPr>
          <p:cNvSpPr/>
          <p:nvPr/>
        </p:nvSpPr>
        <p:spPr>
          <a:xfrm>
            <a:off x="10834739" y="599767"/>
            <a:ext cx="965200" cy="11938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309F4D89-6453-4382-A5C0-4DB9CE603285}"/>
              </a:ext>
            </a:extLst>
          </p:cNvPr>
          <p:cNvSpPr/>
          <p:nvPr/>
        </p:nvSpPr>
        <p:spPr>
          <a:xfrm>
            <a:off x="4758403" y="688258"/>
            <a:ext cx="965200" cy="11938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c 16">
            <a:extLst>
              <a:ext uri="{FF2B5EF4-FFF2-40B4-BE49-F238E27FC236}">
                <a16:creationId xmlns:a16="http://schemas.microsoft.com/office/drawing/2014/main" id="{3ED4BF08-1B3A-46F5-AA3B-3AB0B7DBF07B}"/>
              </a:ext>
            </a:extLst>
          </p:cNvPr>
          <p:cNvSpPr/>
          <p:nvPr/>
        </p:nvSpPr>
        <p:spPr>
          <a:xfrm rot="16200000">
            <a:off x="4131837" y="1949412"/>
            <a:ext cx="2321471"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18" name="Picture 6" descr="Image result for basketball transparent background">
            <a:extLst>
              <a:ext uri="{FF2B5EF4-FFF2-40B4-BE49-F238E27FC236}">
                <a16:creationId xmlns:a16="http://schemas.microsoft.com/office/drawing/2014/main" id="{00AC2D38-B557-4224-A290-E182C9E458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7525" y="488989"/>
            <a:ext cx="490178" cy="490178"/>
          </a:xfrm>
          <a:prstGeom prst="rect">
            <a:avLst/>
          </a:prstGeom>
          <a:noFill/>
          <a:extLst>
            <a:ext uri="{909E8E84-426E-40DD-AFC4-6F175D3DCCD1}">
              <a14:hiddenFill xmlns:a14="http://schemas.microsoft.com/office/drawing/2010/main">
                <a:solidFill>
                  <a:srgbClr val="FFFFFF"/>
                </a:solidFill>
              </a14:hiddenFill>
            </a:ext>
          </a:extLst>
        </p:spPr>
      </p:pic>
      <p:sp>
        <p:nvSpPr>
          <p:cNvPr id="27" name="Subtitle 2">
            <a:extLst>
              <a:ext uri="{FF2B5EF4-FFF2-40B4-BE49-F238E27FC236}">
                <a16:creationId xmlns:a16="http://schemas.microsoft.com/office/drawing/2014/main" id="{593791D6-4644-4695-B591-1D264D6835FC}"/>
              </a:ext>
            </a:extLst>
          </p:cNvPr>
          <p:cNvSpPr txBox="1">
            <a:spLocks/>
          </p:cNvSpPr>
          <p:nvPr/>
        </p:nvSpPr>
        <p:spPr>
          <a:xfrm>
            <a:off x="0" y="2857500"/>
            <a:ext cx="12192000" cy="1295400"/>
          </a:xfrm>
          <a:prstGeom prst="rect">
            <a:avLst/>
          </a:prstGeom>
          <a:ln w="57150">
            <a:solidFill>
              <a:schemeClr val="tx1"/>
            </a:solidFill>
          </a:ln>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rgbClr val="00B0F0"/>
                </a:solidFill>
              </a:rPr>
              <a:t>Galilean Principle of Relativity</a:t>
            </a:r>
            <a:r>
              <a:rPr lang="en-US" sz="4400" dirty="0"/>
              <a:t>:</a:t>
            </a:r>
          </a:p>
          <a:p>
            <a:pPr marL="0" indent="0">
              <a:buNone/>
            </a:pPr>
            <a:r>
              <a:rPr lang="en-US" sz="3600" dirty="0"/>
              <a:t>The laws of motion are the same in all </a:t>
            </a:r>
            <a:r>
              <a:rPr lang="en-US" sz="3600" dirty="0">
                <a:solidFill>
                  <a:srgbClr val="FF0000"/>
                </a:solidFill>
              </a:rPr>
              <a:t>inertial</a:t>
            </a:r>
            <a:r>
              <a:rPr lang="en-US" sz="3600" dirty="0"/>
              <a:t> reference frames</a:t>
            </a:r>
          </a:p>
        </p:txBody>
      </p:sp>
      <p:sp>
        <p:nvSpPr>
          <p:cNvPr id="28" name="Arc 27">
            <a:extLst>
              <a:ext uri="{FF2B5EF4-FFF2-40B4-BE49-F238E27FC236}">
                <a16:creationId xmlns:a16="http://schemas.microsoft.com/office/drawing/2014/main" id="{7066644B-C795-43F9-AC33-6BA1AA102872}"/>
              </a:ext>
            </a:extLst>
          </p:cNvPr>
          <p:cNvSpPr/>
          <p:nvPr/>
        </p:nvSpPr>
        <p:spPr>
          <a:xfrm rot="16200000">
            <a:off x="10208787" y="1892262"/>
            <a:ext cx="2321471"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29" name="Picture 6" descr="Image result for basketball transparent background">
            <a:extLst>
              <a:ext uri="{FF2B5EF4-FFF2-40B4-BE49-F238E27FC236}">
                <a16:creationId xmlns:a16="http://schemas.microsoft.com/office/drawing/2014/main" id="{6CF34684-F3DD-4205-BD36-ADC6F02B81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94475" y="431839"/>
            <a:ext cx="490178" cy="490178"/>
          </a:xfrm>
          <a:prstGeom prst="rect">
            <a:avLst/>
          </a:prstGeom>
          <a:noFill/>
          <a:extLst>
            <a:ext uri="{909E8E84-426E-40DD-AFC4-6F175D3DCCD1}">
              <a14:hiddenFill xmlns:a14="http://schemas.microsoft.com/office/drawing/2010/main">
                <a:solidFill>
                  <a:srgbClr val="FFFFFF"/>
                </a:solidFill>
              </a14:hiddenFill>
            </a:ext>
          </a:extLst>
        </p:spPr>
      </p:pic>
      <p:sp>
        <p:nvSpPr>
          <p:cNvPr id="30" name="Arc 29">
            <a:extLst>
              <a:ext uri="{FF2B5EF4-FFF2-40B4-BE49-F238E27FC236}">
                <a16:creationId xmlns:a16="http://schemas.microsoft.com/office/drawing/2014/main" id="{EEF4ACAE-2A21-49D1-B1E0-7A9B5B9CA600}"/>
              </a:ext>
            </a:extLst>
          </p:cNvPr>
          <p:cNvSpPr/>
          <p:nvPr/>
        </p:nvSpPr>
        <p:spPr>
          <a:xfrm rot="16200000">
            <a:off x="1636287" y="1968462"/>
            <a:ext cx="2321471"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31" name="Picture 6" descr="Image result for basketball transparent background">
            <a:extLst>
              <a:ext uri="{FF2B5EF4-FFF2-40B4-BE49-F238E27FC236}">
                <a16:creationId xmlns:a16="http://schemas.microsoft.com/office/drawing/2014/main" id="{E52E2D38-D33D-4D30-BBBC-1C2915852E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1975" y="508039"/>
            <a:ext cx="490178" cy="4901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9" name="Ink 38">
                <a:extLst>
                  <a:ext uri="{FF2B5EF4-FFF2-40B4-BE49-F238E27FC236}">
                    <a16:creationId xmlns:a16="http://schemas.microsoft.com/office/drawing/2014/main" id="{DA9B0198-3050-43C4-90DB-827D4F52A552}"/>
                  </a:ext>
                </a:extLst>
              </p14:cNvPr>
              <p14:cNvContentPartPr/>
              <p14:nvPr>
                <p:extLst>
                  <p:ext uri="{42D2F446-02D8-4167-A562-619A0277C38B}">
                    <p15:isNarration xmlns:p15="http://schemas.microsoft.com/office/powerpoint/2012/main" val="1"/>
                  </p:ext>
                </p:extLst>
              </p14:nvPr>
            </p14:nvContentPartPr>
            <p14:xfrm>
              <a:off x="3013560" y="1830960"/>
              <a:ext cx="6147720" cy="873720"/>
            </p14:xfrm>
          </p:contentPart>
        </mc:Choice>
        <mc:Fallback xmlns="">
          <p:pic>
            <p:nvPicPr>
              <p:cNvPr id="39" name="Ink 38">
                <a:extLst>
                  <a:ext uri="{FF2B5EF4-FFF2-40B4-BE49-F238E27FC236}">
                    <a16:creationId xmlns:a16="http://schemas.microsoft.com/office/drawing/2014/main" id="{DA9B0198-3050-43C4-90DB-827D4F52A552}"/>
                  </a:ext>
                </a:extLst>
              </p:cNvPr>
              <p:cNvPicPr>
                <a:picLocks noGrp="1" noRot="1" noChangeAspect="1" noMove="1" noResize="1" noEditPoints="1" noAdjustHandles="1" noChangeArrowheads="1" noChangeShapeType="1"/>
              </p:cNvPicPr>
              <p:nvPr/>
            </p:nvPicPr>
            <p:blipFill>
              <a:blip r:embed="rId12"/>
              <a:stretch>
                <a:fillRect/>
              </a:stretch>
            </p:blipFill>
            <p:spPr>
              <a:xfrm>
                <a:off x="3004200" y="1821600"/>
                <a:ext cx="6166440" cy="892440"/>
              </a:xfrm>
              <a:prstGeom prst="rect">
                <a:avLst/>
              </a:prstGeom>
            </p:spPr>
          </p:pic>
        </mc:Fallback>
      </mc:AlternateContent>
    </p:spTree>
    <p:custDataLst>
      <p:tags r:id="rId1"/>
    </p:custDataLst>
    <p:extLst>
      <p:ext uri="{BB962C8B-B14F-4D97-AF65-F5344CB8AC3E}">
        <p14:creationId xmlns:p14="http://schemas.microsoft.com/office/powerpoint/2010/main" val="2687388944"/>
      </p:ext>
    </p:extLst>
  </p:cSld>
  <p:clrMapOvr>
    <a:masterClrMapping/>
  </p:clrMapOvr>
  <mc:AlternateContent xmlns:mc="http://schemas.openxmlformats.org/markup-compatibility/2006" xmlns:p14="http://schemas.microsoft.com/office/powerpoint/2010/main">
    <mc:Choice Requires="p14">
      <p:transition spd="slow" p14:dur="2000" advTm="66197"/>
    </mc:Choice>
    <mc:Fallback xmlns="">
      <p:transition spd="slow" advTm="66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md type="call" cmd="playFrom(0.0)">
                                      <p:cBhvr>
                                        <p:cTn id="7" dur="1" fill="hold"/>
                                        <p:tgtEl>
                                          <p:spTgt spid="39"/>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6.25E-7 -4.44444E-6 L -0.00039 0.17639 " pathEditMode="relative" rAng="0" ptsTypes="AA">
                                      <p:cBhvr>
                                        <p:cTn id="11" dur="2000" fill="hold"/>
                                        <p:tgtEl>
                                          <p:spTgt spid="18"/>
                                        </p:tgtEl>
                                        <p:attrNameLst>
                                          <p:attrName>ppt_x</p:attrName>
                                          <p:attrName>ppt_y</p:attrName>
                                        </p:attrNameLst>
                                      </p:cBhvr>
                                      <p:rCtr x="-26" y="8819"/>
                                    </p:animMotion>
                                  </p:childTnLst>
                                </p:cTn>
                              </p:par>
                              <p:par>
                                <p:cTn id="12" presetID="42" presetClass="path" presetSubtype="0" accel="50000" decel="50000" fill="hold" nodeType="withEffect">
                                  <p:stCondLst>
                                    <p:cond delay="0"/>
                                  </p:stCondLst>
                                  <p:childTnLst>
                                    <p:animMotion origin="layout" path="M 1.875E-6 -1.11111E-6 L -0.00039 0.17639 " pathEditMode="relative" rAng="0" ptsTypes="AA">
                                      <p:cBhvr>
                                        <p:cTn id="13" dur="2000" fill="hold"/>
                                        <p:tgtEl>
                                          <p:spTgt spid="29"/>
                                        </p:tgtEl>
                                        <p:attrNameLst>
                                          <p:attrName>ppt_x</p:attrName>
                                          <p:attrName>ppt_y</p:attrName>
                                        </p:attrNameLst>
                                      </p:cBhvr>
                                      <p:rCtr x="-26" y="8819"/>
                                    </p:animMotion>
                                  </p:childTnLst>
                                </p:cTn>
                              </p:par>
                              <p:par>
                                <p:cTn id="14" presetID="42" presetClass="path" presetSubtype="0" accel="50000" decel="50000" fill="hold" nodeType="withEffect">
                                  <p:stCondLst>
                                    <p:cond delay="0"/>
                                  </p:stCondLst>
                                  <p:childTnLst>
                                    <p:animMotion origin="layout" path="M -3.125E-6 -2.22222E-6 L -0.00039 0.17639 " pathEditMode="relative" rAng="0" ptsTypes="AA">
                                      <p:cBhvr>
                                        <p:cTn id="15" dur="2000" fill="hold"/>
                                        <p:tgtEl>
                                          <p:spTgt spid="31"/>
                                        </p:tgtEl>
                                        <p:attrNameLst>
                                          <p:attrName>ppt_x</p:attrName>
                                          <p:attrName>ppt_y</p:attrName>
                                        </p:attrNameLst>
                                      </p:cBhvr>
                                      <p:rCtr x="-26" y="8819"/>
                                    </p:animMotion>
                                  </p:childTnLst>
                                </p:cTn>
                              </p:par>
                              <p:par>
                                <p:cTn id="16" presetID="22" presetClass="entr" presetSubtype="1" fill="hold" grpId="0" nodeType="withEffect">
                                  <p:stCondLst>
                                    <p:cond delay="35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1350"/>
                                        <p:tgtEl>
                                          <p:spTgt spid="28"/>
                                        </p:tgtEl>
                                      </p:cBhvr>
                                    </p:animEffect>
                                  </p:childTnLst>
                                </p:cTn>
                              </p:par>
                              <p:par>
                                <p:cTn id="19" presetID="22" presetClass="entr" presetSubtype="1" fill="hold" grpId="0" nodeType="withEffect">
                                  <p:stCondLst>
                                    <p:cond delay="350"/>
                                  </p:stCondLst>
                                  <p:childTnLst>
                                    <p:set>
                                      <p:cBhvr>
                                        <p:cTn id="20" dur="1" fill="hold">
                                          <p:stCondLst>
                                            <p:cond delay="0"/>
                                          </p:stCondLst>
                                        </p:cTn>
                                        <p:tgtEl>
                                          <p:spTgt spid="30"/>
                                        </p:tgtEl>
                                        <p:attrNameLst>
                                          <p:attrName>style.visibility</p:attrName>
                                        </p:attrNameLst>
                                      </p:cBhvr>
                                      <p:to>
                                        <p:strVal val="visible"/>
                                      </p:to>
                                    </p:set>
                                    <p:animEffect transition="in" filter="wipe(up)">
                                      <p:cBhvr>
                                        <p:cTn id="21" dur="1350"/>
                                        <p:tgtEl>
                                          <p:spTgt spid="30"/>
                                        </p:tgtEl>
                                      </p:cBhvr>
                                    </p:animEffect>
                                  </p:childTnLst>
                                </p:cTn>
                              </p:par>
                              <p:par>
                                <p:cTn id="22" presetID="22" presetClass="entr" presetSubtype="1" fill="hold" grpId="0" nodeType="withEffect">
                                  <p:stCondLst>
                                    <p:cond delay="35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13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6" grpId="0" animBg="1"/>
      <p:bldP spid="17" grpId="0" animBg="1"/>
      <p:bldP spid="27" grpId="0" animBg="1"/>
      <p:bldP spid="28"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31622BD6-B2A7-4186-A2F8-FB6BB679A54C}"/>
              </a:ext>
            </a:extLst>
          </p:cNvPr>
          <p:cNvGrpSpPr/>
          <p:nvPr/>
        </p:nvGrpSpPr>
        <p:grpSpPr>
          <a:xfrm>
            <a:off x="6708182" y="1712231"/>
            <a:ext cx="5182124" cy="4691116"/>
            <a:chOff x="6708182" y="1712231"/>
            <a:chExt cx="5182124" cy="4691116"/>
          </a:xfrm>
        </p:grpSpPr>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7606084" y="4132659"/>
                  <a:ext cx="296638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𝐹</m:t>
                            </m:r>
                          </m:e>
                        </m:acc>
                        <m:r>
                          <a:rPr lang="en-US" sz="6000" b="0" i="1" smtClean="0">
                            <a:solidFill>
                              <a:srgbClr val="FF0000"/>
                            </a:solidFill>
                            <a:latin typeface="Cambria Math" panose="02040503050406030204" pitchFamily="18" charset="0"/>
                          </a:rPr>
                          <m:t>=</m:t>
                        </m:r>
                        <m:r>
                          <a:rPr lang="en-US" sz="6000" b="0" i="1" smtClean="0">
                            <a:solidFill>
                              <a:srgbClr val="FF0000"/>
                            </a:solidFill>
                            <a:latin typeface="Cambria Math" panose="02040503050406030204" pitchFamily="18" charset="0"/>
                          </a:rPr>
                          <m:t>𝑚</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𝑎</m:t>
                            </m:r>
                          </m:e>
                        </m:acc>
                      </m:oMath>
                    </m:oMathPara>
                  </a14:m>
                  <a:endParaRPr lang="en-CA" sz="60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7606084" y="4132659"/>
                  <a:ext cx="2966389" cy="112774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0D1630-1DF3-4ECE-B7DA-663735205768}"/>
                    </a:ext>
                  </a:extLst>
                </p:cNvPr>
                <p:cNvSpPr txBox="1"/>
                <p:nvPr/>
              </p:nvSpPr>
              <p:spPr>
                <a:xfrm>
                  <a:off x="7343562" y="5476747"/>
                  <a:ext cx="4013791" cy="926600"/>
                </a:xfrm>
                <a:prstGeom prst="rect">
                  <a:avLst/>
                </a:prstGeom>
                <a:noFill/>
              </p:spPr>
              <p:txBody>
                <a:bodyPr wrap="none" rtlCol="0">
                  <a:spAutoFit/>
                </a:bodyPr>
                <a:lstStyle/>
                <a:p>
                  <a14:m>
                    <m:oMath xmlns:m="http://schemas.openxmlformats.org/officeDocument/2006/math">
                      <m:sSub>
                        <m:sSubPr>
                          <m:ctrlPr>
                            <a:rPr lang="en-US" sz="4000" i="1">
                              <a:solidFill>
                                <a:srgbClr val="0070C0"/>
                              </a:solidFill>
                              <a:latin typeface="Cambria Math" panose="02040503050406030204" pitchFamily="18" charset="0"/>
                            </a:rPr>
                          </m:ctrlPr>
                        </m:sSubPr>
                        <m:e>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𝐹</m:t>
                              </m:r>
                            </m:e>
                          </m:acc>
                        </m:e>
                        <m:sub>
                          <m:r>
                            <a:rPr lang="en-US" sz="4000" i="1">
                              <a:solidFill>
                                <a:srgbClr val="0070C0"/>
                              </a:solidFill>
                              <a:latin typeface="Cambria Math" panose="02040503050406030204" pitchFamily="18" charset="0"/>
                            </a:rPr>
                            <m:t>𝐺</m:t>
                          </m:r>
                        </m:sub>
                      </m:sSub>
                      <m:r>
                        <a:rPr lang="en-US" sz="4000" i="1">
                          <a:solidFill>
                            <a:srgbClr val="0070C0"/>
                          </a:solidFill>
                          <a:latin typeface="Cambria Math" panose="02040503050406030204" pitchFamily="18" charset="0"/>
                        </a:rPr>
                        <m:t>=</m:t>
                      </m:r>
                      <m:r>
                        <a:rPr lang="en-US" sz="4000" i="1">
                          <a:solidFill>
                            <a:srgbClr val="0070C0"/>
                          </a:solidFill>
                          <a:latin typeface="Cambria Math" panose="02040503050406030204" pitchFamily="18" charset="0"/>
                        </a:rPr>
                        <m:t>𝐺</m:t>
                      </m:r>
                      <m:f>
                        <m:fPr>
                          <m:ctrlPr>
                            <a:rPr lang="en-US" sz="4000" i="1">
                              <a:solidFill>
                                <a:srgbClr val="0070C0"/>
                              </a:solidFill>
                              <a:latin typeface="Cambria Math" panose="02040503050406030204" pitchFamily="18" charset="0"/>
                            </a:rPr>
                          </m:ctrlPr>
                        </m:fPr>
                        <m:num>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𝑚</m:t>
                              </m:r>
                            </m:e>
                            <m:sub>
                              <m:r>
                                <a:rPr lang="en-US" sz="4000" i="1">
                                  <a:solidFill>
                                    <a:srgbClr val="0070C0"/>
                                  </a:solidFill>
                                  <a:latin typeface="Cambria Math" panose="02040503050406030204" pitchFamily="18" charset="0"/>
                                </a:rPr>
                                <m:t>1</m:t>
                              </m:r>
                            </m:sub>
                          </m:sSub>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𝑚</m:t>
                              </m:r>
                            </m:e>
                            <m:sub>
                              <m:r>
                                <a:rPr lang="en-US" sz="4000" i="1">
                                  <a:solidFill>
                                    <a:srgbClr val="0070C0"/>
                                  </a:solidFill>
                                  <a:latin typeface="Cambria Math" panose="02040503050406030204" pitchFamily="18" charset="0"/>
                                </a:rPr>
                                <m:t>2</m:t>
                              </m:r>
                            </m:sub>
                          </m:sSub>
                        </m:num>
                        <m:den>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𝑟</m:t>
                              </m:r>
                            </m:e>
                            <m:sup>
                              <m:r>
                                <a:rPr lang="en-US" sz="4000" i="1">
                                  <a:solidFill>
                                    <a:srgbClr val="0070C0"/>
                                  </a:solidFill>
                                  <a:latin typeface="Cambria Math" panose="02040503050406030204" pitchFamily="18" charset="0"/>
                                </a:rPr>
                                <m:t>2</m:t>
                              </m:r>
                            </m:sup>
                          </m:sSup>
                        </m:den>
                      </m:f>
                    </m:oMath>
                  </a14:m>
                  <a:r>
                    <a:rPr lang="en-US" sz="4000" dirty="0">
                      <a:solidFill>
                        <a:srgbClr val="0070C0"/>
                      </a:solidFill>
                    </a:rPr>
                    <a:t> </a:t>
                  </a:r>
                  <a14:m>
                    <m:oMath xmlns:m="http://schemas.openxmlformats.org/officeDocument/2006/math">
                      <m:r>
                        <a:rPr lang="en-US" sz="2800" i="1">
                          <a:solidFill>
                            <a:srgbClr val="0070C0"/>
                          </a:solidFill>
                          <a:latin typeface="Cambria Math" panose="02040503050406030204" pitchFamily="18" charset="0"/>
                        </a:rPr>
                        <m:t>(−</m:t>
                      </m:r>
                      <m:acc>
                        <m:accPr>
                          <m:chr m:val="̂"/>
                          <m:ctrlPr>
                            <a:rPr lang="en-US" sz="2800" i="1">
                              <a:solidFill>
                                <a:srgbClr val="0070C0"/>
                              </a:solidFill>
                              <a:latin typeface="Cambria Math" panose="02040503050406030204" pitchFamily="18" charset="0"/>
                            </a:rPr>
                          </m:ctrlPr>
                        </m:accPr>
                        <m:e>
                          <m:r>
                            <a:rPr lang="en-US" sz="2800" i="1">
                              <a:solidFill>
                                <a:srgbClr val="0070C0"/>
                              </a:solidFill>
                              <a:latin typeface="Cambria Math" panose="02040503050406030204" pitchFamily="18" charset="0"/>
                            </a:rPr>
                            <m:t>𝑟</m:t>
                          </m:r>
                        </m:e>
                      </m:acc>
                      <m:r>
                        <a:rPr lang="en-US" sz="2800" i="1">
                          <a:solidFill>
                            <a:srgbClr val="0070C0"/>
                          </a:solidFill>
                          <a:latin typeface="Cambria Math" panose="02040503050406030204" pitchFamily="18" charset="0"/>
                        </a:rPr>
                        <m:t>)</m:t>
                      </m:r>
                    </m:oMath>
                  </a14:m>
                  <a:r>
                    <a:rPr lang="en-CA" sz="4000" dirty="0">
                      <a:solidFill>
                        <a:srgbClr val="0070C0"/>
                      </a:solidFill>
                    </a:rPr>
                    <a:t> </a:t>
                  </a:r>
                </a:p>
              </p:txBody>
            </p:sp>
          </mc:Choice>
          <mc:Fallback xmlns="">
            <p:sp>
              <p:nvSpPr>
                <p:cNvPr id="28" name="TextBox 27">
                  <a:extLst>
                    <a:ext uri="{FF2B5EF4-FFF2-40B4-BE49-F238E27FC236}">
                      <a16:creationId xmlns:a16="http://schemas.microsoft.com/office/drawing/2014/main" id="{260D1630-1DF3-4ECE-B7DA-663735205768}"/>
                    </a:ext>
                  </a:extLst>
                </p:cNvPr>
                <p:cNvSpPr txBox="1">
                  <a:spLocks noRot="1" noChangeAspect="1" noMove="1" noResize="1" noEditPoints="1" noAdjustHandles="1" noChangeArrowheads="1" noChangeShapeType="1" noTextEdit="1"/>
                </p:cNvSpPr>
                <p:nvPr/>
              </p:nvSpPr>
              <p:spPr>
                <a:xfrm>
                  <a:off x="7343562" y="5476747"/>
                  <a:ext cx="4013791" cy="926600"/>
                </a:xfrm>
                <a:prstGeom prst="rect">
                  <a:avLst/>
                </a:prstGeom>
                <a:blipFill>
                  <a:blip r:embed="rId7"/>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913541" y="3197024"/>
              <a:ext cx="4595938" cy="923330"/>
            </a:xfrm>
            <a:prstGeom prst="rect">
              <a:avLst/>
            </a:prstGeom>
            <a:noFill/>
          </p:spPr>
          <p:txBody>
            <a:bodyPr wrap="none" rtlCol="0">
              <a:spAutoFit/>
            </a:bodyPr>
            <a:lstStyle/>
            <a:p>
              <a:r>
                <a:rPr lang="en-US" sz="5400" b="1" dirty="0">
                  <a:solidFill>
                    <a:srgbClr val="7030A0"/>
                  </a:solidFill>
                </a:rPr>
                <a:t>Laws of motion</a:t>
              </a:r>
              <a:endParaRPr lang="en-CA" sz="5400" b="1" dirty="0">
                <a:solidFill>
                  <a:srgbClr val="7030A0"/>
                </a:solidFill>
              </a:endParaRPr>
            </a:p>
          </p:txBody>
        </p:sp>
      </p:gr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36C0863D-A8F3-479F-8C73-A5EEACB0E2FA}"/>
              </a:ext>
            </a:extLst>
          </p:cNvPr>
          <p:cNvGrpSpPr/>
          <p:nvPr/>
        </p:nvGrpSpPr>
        <p:grpSpPr>
          <a:xfrm>
            <a:off x="201477" y="1714813"/>
            <a:ext cx="5887446" cy="2410456"/>
            <a:chOff x="201477" y="1714813"/>
            <a:chExt cx="5887446" cy="2410456"/>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20" name="TextBox 19">
              <a:extLst>
                <a:ext uri="{FF2B5EF4-FFF2-40B4-BE49-F238E27FC236}">
                  <a16:creationId xmlns:a16="http://schemas.microsoft.com/office/drawing/2014/main" id="{4CD30C1B-809B-419C-BECE-C726E11C3499}"/>
                </a:ext>
              </a:extLst>
            </p:cNvPr>
            <p:cNvSpPr txBox="1"/>
            <p:nvPr/>
          </p:nvSpPr>
          <p:spPr>
            <a:xfrm>
              <a:off x="281682" y="3201939"/>
              <a:ext cx="5611408" cy="923330"/>
            </a:xfrm>
            <a:prstGeom prst="rect">
              <a:avLst/>
            </a:prstGeom>
            <a:noFill/>
          </p:spPr>
          <p:txBody>
            <a:bodyPr wrap="none" rtlCol="0">
              <a:spAutoFit/>
            </a:bodyPr>
            <a:lstStyle/>
            <a:p>
              <a:r>
                <a:rPr lang="en-US" sz="5400" b="1" dirty="0">
                  <a:solidFill>
                    <a:schemeClr val="accent2">
                      <a:lumMod val="75000"/>
                    </a:schemeClr>
                  </a:solidFill>
                </a:rPr>
                <a:t>An object’s motion</a:t>
              </a:r>
              <a:endParaRPr lang="en-CA" sz="5400" b="1" dirty="0">
                <a:solidFill>
                  <a:schemeClr val="accent2">
                    <a:lumMod val="75000"/>
                  </a:schemeClr>
                </a:solidFill>
              </a:endParaRPr>
            </a:p>
          </p:txBody>
        </p:sp>
      </p:grp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p:spTree>
    <p:custDataLst>
      <p:tags r:id="rId1"/>
    </p:custDataLst>
    <p:extLst>
      <p:ext uri="{BB962C8B-B14F-4D97-AF65-F5344CB8AC3E}">
        <p14:creationId xmlns:p14="http://schemas.microsoft.com/office/powerpoint/2010/main" val="387861534"/>
      </p:ext>
    </p:extLst>
  </p:cSld>
  <p:clrMapOvr>
    <a:masterClrMapping/>
  </p:clrMapOvr>
  <mc:AlternateContent xmlns:mc="http://schemas.openxmlformats.org/markup-compatibility/2006" xmlns:p14="http://schemas.microsoft.com/office/powerpoint/2010/main">
    <mc:Choice Requires="p14">
      <p:transition spd="slow" p14:dur="2000" advTm="14247"/>
    </mc:Choice>
    <mc:Fallback xmlns="">
      <p:transition spd="slow" advTm="142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7606084" y="4132659"/>
                <a:ext cx="296638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𝐹</m:t>
                          </m:r>
                        </m:e>
                      </m:acc>
                      <m:r>
                        <a:rPr lang="en-US" sz="6000" b="0" i="1" smtClean="0">
                          <a:solidFill>
                            <a:srgbClr val="FF0000"/>
                          </a:solidFill>
                          <a:latin typeface="Cambria Math" panose="02040503050406030204" pitchFamily="18" charset="0"/>
                        </a:rPr>
                        <m:t>=</m:t>
                      </m:r>
                      <m:r>
                        <a:rPr lang="en-US" sz="6000" b="0" i="1" smtClean="0">
                          <a:solidFill>
                            <a:srgbClr val="FF0000"/>
                          </a:solidFill>
                          <a:latin typeface="Cambria Math" panose="02040503050406030204" pitchFamily="18" charset="0"/>
                        </a:rPr>
                        <m:t>𝑚</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𝑎</m:t>
                          </m:r>
                        </m:e>
                      </m:acc>
                    </m:oMath>
                  </m:oMathPara>
                </a14:m>
                <a:endParaRPr lang="en-CA" sz="60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7606084" y="4132659"/>
                <a:ext cx="2966389" cy="112774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0D1630-1DF3-4ECE-B7DA-663735205768}"/>
                  </a:ext>
                </a:extLst>
              </p:cNvPr>
              <p:cNvSpPr txBox="1"/>
              <p:nvPr/>
            </p:nvSpPr>
            <p:spPr>
              <a:xfrm>
                <a:off x="7343562" y="5476747"/>
                <a:ext cx="4013791" cy="926600"/>
              </a:xfrm>
              <a:prstGeom prst="rect">
                <a:avLst/>
              </a:prstGeom>
              <a:noFill/>
            </p:spPr>
            <p:txBody>
              <a:bodyPr wrap="none" rtlCol="0">
                <a:spAutoFit/>
              </a:bodyPr>
              <a:lstStyle/>
              <a:p>
                <a14:m>
                  <m:oMath xmlns:m="http://schemas.openxmlformats.org/officeDocument/2006/math">
                    <m:sSub>
                      <m:sSubPr>
                        <m:ctrlPr>
                          <a:rPr lang="en-US" sz="4000" i="1">
                            <a:solidFill>
                              <a:srgbClr val="0070C0"/>
                            </a:solidFill>
                            <a:latin typeface="Cambria Math" panose="02040503050406030204" pitchFamily="18" charset="0"/>
                          </a:rPr>
                        </m:ctrlPr>
                      </m:sSubPr>
                      <m:e>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𝐹</m:t>
                            </m:r>
                          </m:e>
                        </m:acc>
                      </m:e>
                      <m:sub>
                        <m:r>
                          <a:rPr lang="en-US" sz="4000" i="1">
                            <a:solidFill>
                              <a:srgbClr val="0070C0"/>
                            </a:solidFill>
                            <a:latin typeface="Cambria Math" panose="02040503050406030204" pitchFamily="18" charset="0"/>
                          </a:rPr>
                          <m:t>𝐺</m:t>
                        </m:r>
                      </m:sub>
                    </m:sSub>
                    <m:r>
                      <a:rPr lang="en-US" sz="4000" i="1">
                        <a:solidFill>
                          <a:srgbClr val="0070C0"/>
                        </a:solidFill>
                        <a:latin typeface="Cambria Math" panose="02040503050406030204" pitchFamily="18" charset="0"/>
                      </a:rPr>
                      <m:t>=</m:t>
                    </m:r>
                    <m:r>
                      <a:rPr lang="en-US" sz="4000" i="1">
                        <a:solidFill>
                          <a:srgbClr val="0070C0"/>
                        </a:solidFill>
                        <a:latin typeface="Cambria Math" panose="02040503050406030204" pitchFamily="18" charset="0"/>
                      </a:rPr>
                      <m:t>𝐺</m:t>
                    </m:r>
                    <m:f>
                      <m:fPr>
                        <m:ctrlPr>
                          <a:rPr lang="en-US" sz="4000" i="1">
                            <a:solidFill>
                              <a:srgbClr val="0070C0"/>
                            </a:solidFill>
                            <a:latin typeface="Cambria Math" panose="02040503050406030204" pitchFamily="18" charset="0"/>
                          </a:rPr>
                        </m:ctrlPr>
                      </m:fPr>
                      <m:num>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𝑚</m:t>
                            </m:r>
                          </m:e>
                          <m:sub>
                            <m:r>
                              <a:rPr lang="en-US" sz="4000" i="1">
                                <a:solidFill>
                                  <a:srgbClr val="0070C0"/>
                                </a:solidFill>
                                <a:latin typeface="Cambria Math" panose="02040503050406030204" pitchFamily="18" charset="0"/>
                              </a:rPr>
                              <m:t>1</m:t>
                            </m:r>
                          </m:sub>
                        </m:sSub>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𝑚</m:t>
                            </m:r>
                          </m:e>
                          <m:sub>
                            <m:r>
                              <a:rPr lang="en-US" sz="4000" i="1">
                                <a:solidFill>
                                  <a:srgbClr val="0070C0"/>
                                </a:solidFill>
                                <a:latin typeface="Cambria Math" panose="02040503050406030204" pitchFamily="18" charset="0"/>
                              </a:rPr>
                              <m:t>2</m:t>
                            </m:r>
                          </m:sub>
                        </m:sSub>
                      </m:num>
                      <m:den>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𝑟</m:t>
                            </m:r>
                          </m:e>
                          <m:sup>
                            <m:r>
                              <a:rPr lang="en-US" sz="4000" i="1">
                                <a:solidFill>
                                  <a:srgbClr val="0070C0"/>
                                </a:solidFill>
                                <a:latin typeface="Cambria Math" panose="02040503050406030204" pitchFamily="18" charset="0"/>
                              </a:rPr>
                              <m:t>2</m:t>
                            </m:r>
                          </m:sup>
                        </m:sSup>
                      </m:den>
                    </m:f>
                  </m:oMath>
                </a14:m>
                <a:r>
                  <a:rPr lang="en-US" sz="4000" dirty="0">
                    <a:solidFill>
                      <a:srgbClr val="0070C0"/>
                    </a:solidFill>
                  </a:rPr>
                  <a:t> </a:t>
                </a:r>
                <a14:m>
                  <m:oMath xmlns:m="http://schemas.openxmlformats.org/officeDocument/2006/math">
                    <m:r>
                      <a:rPr lang="en-US" sz="2800" i="1">
                        <a:solidFill>
                          <a:srgbClr val="0070C0"/>
                        </a:solidFill>
                        <a:latin typeface="Cambria Math" panose="02040503050406030204" pitchFamily="18" charset="0"/>
                      </a:rPr>
                      <m:t>(−</m:t>
                    </m:r>
                    <m:acc>
                      <m:accPr>
                        <m:chr m:val="̂"/>
                        <m:ctrlPr>
                          <a:rPr lang="en-US" sz="2800" i="1">
                            <a:solidFill>
                              <a:srgbClr val="0070C0"/>
                            </a:solidFill>
                            <a:latin typeface="Cambria Math" panose="02040503050406030204" pitchFamily="18" charset="0"/>
                          </a:rPr>
                        </m:ctrlPr>
                      </m:accPr>
                      <m:e>
                        <m:r>
                          <a:rPr lang="en-US" sz="2800" i="1">
                            <a:solidFill>
                              <a:srgbClr val="0070C0"/>
                            </a:solidFill>
                            <a:latin typeface="Cambria Math" panose="02040503050406030204" pitchFamily="18" charset="0"/>
                          </a:rPr>
                          <m:t>𝑟</m:t>
                        </m:r>
                      </m:e>
                    </m:acc>
                    <m:r>
                      <a:rPr lang="en-US" sz="2800" i="1">
                        <a:solidFill>
                          <a:srgbClr val="0070C0"/>
                        </a:solidFill>
                        <a:latin typeface="Cambria Math" panose="02040503050406030204" pitchFamily="18" charset="0"/>
                      </a:rPr>
                      <m:t>)</m:t>
                    </m:r>
                  </m:oMath>
                </a14:m>
                <a:r>
                  <a:rPr lang="en-CA" sz="4000" dirty="0">
                    <a:solidFill>
                      <a:srgbClr val="0070C0"/>
                    </a:solidFill>
                  </a:rPr>
                  <a:t> </a:t>
                </a:r>
              </a:p>
            </p:txBody>
          </p:sp>
        </mc:Choice>
        <mc:Fallback xmlns="">
          <p:sp>
            <p:nvSpPr>
              <p:cNvPr id="28" name="TextBox 27">
                <a:extLst>
                  <a:ext uri="{FF2B5EF4-FFF2-40B4-BE49-F238E27FC236}">
                    <a16:creationId xmlns:a16="http://schemas.microsoft.com/office/drawing/2014/main" id="{260D1630-1DF3-4ECE-B7DA-663735205768}"/>
                  </a:ext>
                </a:extLst>
              </p:cNvPr>
              <p:cNvSpPr txBox="1">
                <a:spLocks noRot="1" noChangeAspect="1" noMove="1" noResize="1" noEditPoints="1" noAdjustHandles="1" noChangeArrowheads="1" noChangeShapeType="1" noTextEdit="1"/>
              </p:cNvSpPr>
              <p:nvPr/>
            </p:nvSpPr>
            <p:spPr>
              <a:xfrm>
                <a:off x="7343562" y="5476747"/>
                <a:ext cx="4013791" cy="926600"/>
              </a:xfrm>
              <a:prstGeom prst="rect">
                <a:avLst/>
              </a:prstGeom>
              <a:blipFill>
                <a:blip r:embed="rId7"/>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913541" y="3197024"/>
            <a:ext cx="4595938" cy="923330"/>
          </a:xfrm>
          <a:prstGeom prst="rect">
            <a:avLst/>
          </a:prstGeom>
          <a:noFill/>
        </p:spPr>
        <p:txBody>
          <a:bodyPr wrap="none" rtlCol="0">
            <a:spAutoFit/>
          </a:bodyPr>
          <a:lstStyle/>
          <a:p>
            <a:r>
              <a:rPr lang="en-US" sz="5400" b="1" dirty="0">
                <a:solidFill>
                  <a:srgbClr val="7030A0"/>
                </a:solidFill>
              </a:rPr>
              <a:t>Laws of motion</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grpSp>
        <p:nvGrpSpPr>
          <p:cNvPr id="2" name="Group 1">
            <a:extLst>
              <a:ext uri="{FF2B5EF4-FFF2-40B4-BE49-F238E27FC236}">
                <a16:creationId xmlns:a16="http://schemas.microsoft.com/office/drawing/2014/main" id="{36C0863D-A8F3-479F-8C73-A5EEACB0E2FA}"/>
              </a:ext>
            </a:extLst>
          </p:cNvPr>
          <p:cNvGrpSpPr/>
          <p:nvPr/>
        </p:nvGrpSpPr>
        <p:grpSpPr>
          <a:xfrm>
            <a:off x="201477" y="1714813"/>
            <a:ext cx="5887446" cy="2410456"/>
            <a:chOff x="201477" y="1714813"/>
            <a:chExt cx="5887446" cy="2410456"/>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20" name="TextBox 19">
              <a:extLst>
                <a:ext uri="{FF2B5EF4-FFF2-40B4-BE49-F238E27FC236}">
                  <a16:creationId xmlns:a16="http://schemas.microsoft.com/office/drawing/2014/main" id="{4CD30C1B-809B-419C-BECE-C726E11C3499}"/>
                </a:ext>
              </a:extLst>
            </p:cNvPr>
            <p:cNvSpPr txBox="1"/>
            <p:nvPr/>
          </p:nvSpPr>
          <p:spPr>
            <a:xfrm>
              <a:off x="281682" y="3201939"/>
              <a:ext cx="5611408" cy="923330"/>
            </a:xfrm>
            <a:prstGeom prst="rect">
              <a:avLst/>
            </a:prstGeom>
            <a:noFill/>
          </p:spPr>
          <p:txBody>
            <a:bodyPr wrap="none" rtlCol="0">
              <a:spAutoFit/>
            </a:bodyPr>
            <a:lstStyle/>
            <a:p>
              <a:r>
                <a:rPr lang="en-US" sz="5400" b="1" dirty="0">
                  <a:solidFill>
                    <a:schemeClr val="accent2">
                      <a:lumMod val="75000"/>
                    </a:schemeClr>
                  </a:solidFill>
                </a:rPr>
                <a:t>An object’s motion</a:t>
              </a:r>
              <a:endParaRPr lang="en-CA" sz="5400" b="1" dirty="0">
                <a:solidFill>
                  <a:schemeClr val="accent2">
                    <a:lumMod val="75000"/>
                  </a:schemeClr>
                </a:solidFill>
              </a:endParaRPr>
            </a:p>
          </p:txBody>
        </p:sp>
      </p:grpSp>
      <p:sp>
        <p:nvSpPr>
          <p:cNvPr id="33" name="Arc 32">
            <a:extLst>
              <a:ext uri="{FF2B5EF4-FFF2-40B4-BE49-F238E27FC236}">
                <a16:creationId xmlns:a16="http://schemas.microsoft.com/office/drawing/2014/main" id="{853257D3-722B-48AB-966F-C768A4261C05}"/>
              </a:ext>
            </a:extLst>
          </p:cNvPr>
          <p:cNvSpPr/>
          <p:nvPr/>
        </p:nvSpPr>
        <p:spPr>
          <a:xfrm rot="16200000">
            <a:off x="3428576" y="4375984"/>
            <a:ext cx="3222173" cy="3902147"/>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34" name="Picture 6" descr="Image result for basketball transparent background">
            <a:extLst>
              <a:ext uri="{FF2B5EF4-FFF2-40B4-BE49-F238E27FC236}">
                <a16:creationId xmlns:a16="http://schemas.microsoft.com/office/drawing/2014/main" id="{D23B3F2C-B5B0-4931-8D74-99AC2B4B8C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3396" y="4213769"/>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35" name="Arc 34">
            <a:extLst>
              <a:ext uri="{FF2B5EF4-FFF2-40B4-BE49-F238E27FC236}">
                <a16:creationId xmlns:a16="http://schemas.microsoft.com/office/drawing/2014/main" id="{BB93479C-5C47-4D0A-BB27-2A49800257EB}"/>
              </a:ext>
            </a:extLst>
          </p:cNvPr>
          <p:cNvSpPr/>
          <p:nvPr/>
        </p:nvSpPr>
        <p:spPr>
          <a:xfrm rot="16200000">
            <a:off x="-652491" y="6216087"/>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36" name="Picture 6" descr="Image result for basketball transparent background">
            <a:extLst>
              <a:ext uri="{FF2B5EF4-FFF2-40B4-BE49-F238E27FC236}">
                <a16:creationId xmlns:a16="http://schemas.microsoft.com/office/drawing/2014/main" id="{210666B1-F0FA-4E57-9AB4-EBF4999E1D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345" y="4241811"/>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p:spTree>
    <p:custDataLst>
      <p:tags r:id="rId1"/>
    </p:custDataLst>
    <p:extLst>
      <p:ext uri="{BB962C8B-B14F-4D97-AF65-F5344CB8AC3E}">
        <p14:creationId xmlns:p14="http://schemas.microsoft.com/office/powerpoint/2010/main" val="318546112"/>
      </p:ext>
    </p:extLst>
  </p:cSld>
  <p:clrMapOvr>
    <a:masterClrMapping/>
  </p:clrMapOvr>
  <mc:AlternateContent xmlns:mc="http://schemas.openxmlformats.org/markup-compatibility/2006" xmlns:p14="http://schemas.microsoft.com/office/powerpoint/2010/main">
    <mc:Choice Requires="p14">
      <p:transition spd="med" p14:dur="700" advTm="4664">
        <p:fade/>
      </p:transition>
    </mc:Choice>
    <mc:Fallback xmlns="">
      <p:transition spd="med" advTm="46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59259E-6 L -0.04336 0.02315 L -0.08789 0.06342 L -0.13698 0.13102 L -0.172 0.20509 L -0.18229 0.23055 " pathEditMode="relative" rAng="0" ptsTypes="AAAAAA">
                                      <p:cBhvr>
                                        <p:cTn id="6" dur="2000" fill="hold"/>
                                        <p:tgtEl>
                                          <p:spTgt spid="34"/>
                                        </p:tgtEl>
                                        <p:attrNameLst>
                                          <p:attrName>ppt_x</p:attrName>
                                          <p:attrName>ppt_y</p:attrName>
                                        </p:attrNameLst>
                                      </p:cBhvr>
                                      <p:rCtr x="-9115" y="11528"/>
                                    </p:animMotion>
                                  </p:childTnLst>
                                </p:cTn>
                              </p:par>
                              <p:par>
                                <p:cTn id="7" presetID="0" presetClass="path" presetSubtype="0" accel="50000" decel="50000" fill="hold" nodeType="withEffect">
                                  <p:stCondLst>
                                    <p:cond delay="0"/>
                                  </p:stCondLst>
                                  <p:childTnLst>
                                    <p:animMotion origin="layout" path="M 4.79167E-6 -4.07407E-6 L 4.79167E-6 0.01574 L 4.79167E-6 0.03172 L 4.79167E-6 0.04954 L 4.79167E-6 0.07362 L 0.00104 0.09746 L 0.00104 0.13125 L 0.00104 0.16297 L 0.00104 0.22686 " pathEditMode="relative" rAng="0" ptsTypes="AAAAAAAAA">
                                      <p:cBhvr>
                                        <p:cTn id="8" dur="2000" fill="hold"/>
                                        <p:tgtEl>
                                          <p:spTgt spid="36"/>
                                        </p:tgtEl>
                                        <p:attrNameLst>
                                          <p:attrName>ppt_x</p:attrName>
                                          <p:attrName>ppt_y</p:attrName>
                                        </p:attrNameLst>
                                      </p:cBhvr>
                                      <p:rCtr x="52" y="11343"/>
                                    </p:animMotion>
                                  </p:childTnLst>
                                </p:cTn>
                              </p:par>
                              <p:par>
                                <p:cTn id="9" presetID="22" presetClass="entr" presetSubtype="2" fill="hold" grpId="0" nodeType="withEffect">
                                  <p:stCondLst>
                                    <p:cond delay="35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1350"/>
                                        <p:tgtEl>
                                          <p:spTgt spid="33"/>
                                        </p:tgtEl>
                                      </p:cBhvr>
                                    </p:animEffect>
                                  </p:childTnLst>
                                </p:cTn>
                              </p:par>
                              <p:par>
                                <p:cTn id="12" presetID="22" presetClass="entr" presetSubtype="1" fill="hold" grpId="0" nodeType="withEffect">
                                  <p:stCondLst>
                                    <p:cond delay="350"/>
                                  </p:stCondLst>
                                  <p:childTnLst>
                                    <p:set>
                                      <p:cBhvr>
                                        <p:cTn id="13" dur="1" fill="hold">
                                          <p:stCondLst>
                                            <p:cond delay="0"/>
                                          </p:stCondLst>
                                        </p:cTn>
                                        <p:tgtEl>
                                          <p:spTgt spid="35"/>
                                        </p:tgtEl>
                                        <p:attrNameLst>
                                          <p:attrName>style.visibility</p:attrName>
                                        </p:attrNameLst>
                                      </p:cBhvr>
                                      <p:to>
                                        <p:strVal val="visible"/>
                                      </p:to>
                                    </p:set>
                                    <p:animEffect transition="in" filter="wipe(up)">
                                      <p:cBhvr>
                                        <p:cTn id="14" dur="13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7606084" y="4132659"/>
                <a:ext cx="296638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𝐹</m:t>
                          </m:r>
                        </m:e>
                      </m:acc>
                      <m:r>
                        <a:rPr lang="en-US" sz="6000" b="0" i="1" smtClean="0">
                          <a:solidFill>
                            <a:srgbClr val="FF0000"/>
                          </a:solidFill>
                          <a:latin typeface="Cambria Math" panose="02040503050406030204" pitchFamily="18" charset="0"/>
                        </a:rPr>
                        <m:t>=</m:t>
                      </m:r>
                      <m:r>
                        <a:rPr lang="en-US" sz="6000" b="0" i="1" smtClean="0">
                          <a:solidFill>
                            <a:srgbClr val="FF0000"/>
                          </a:solidFill>
                          <a:latin typeface="Cambria Math" panose="02040503050406030204" pitchFamily="18" charset="0"/>
                        </a:rPr>
                        <m:t>𝑚</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𝑎</m:t>
                          </m:r>
                        </m:e>
                      </m:acc>
                    </m:oMath>
                  </m:oMathPara>
                </a14:m>
                <a:endParaRPr lang="en-CA" sz="60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7606084" y="4132659"/>
                <a:ext cx="2966389" cy="112774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0D1630-1DF3-4ECE-B7DA-663735205768}"/>
                  </a:ext>
                </a:extLst>
              </p:cNvPr>
              <p:cNvSpPr txBox="1"/>
              <p:nvPr/>
            </p:nvSpPr>
            <p:spPr>
              <a:xfrm>
                <a:off x="7343562" y="5476747"/>
                <a:ext cx="4013791" cy="926600"/>
              </a:xfrm>
              <a:prstGeom prst="rect">
                <a:avLst/>
              </a:prstGeom>
              <a:noFill/>
            </p:spPr>
            <p:txBody>
              <a:bodyPr wrap="none" rtlCol="0">
                <a:spAutoFit/>
              </a:bodyPr>
              <a:lstStyle/>
              <a:p>
                <a14:m>
                  <m:oMath xmlns:m="http://schemas.openxmlformats.org/officeDocument/2006/math">
                    <m:sSub>
                      <m:sSubPr>
                        <m:ctrlPr>
                          <a:rPr lang="en-US" sz="4000" i="1">
                            <a:solidFill>
                              <a:srgbClr val="0070C0"/>
                            </a:solidFill>
                            <a:latin typeface="Cambria Math" panose="02040503050406030204" pitchFamily="18" charset="0"/>
                          </a:rPr>
                        </m:ctrlPr>
                      </m:sSubPr>
                      <m:e>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𝐹</m:t>
                            </m:r>
                          </m:e>
                        </m:acc>
                      </m:e>
                      <m:sub>
                        <m:r>
                          <a:rPr lang="en-US" sz="4000" i="1">
                            <a:solidFill>
                              <a:srgbClr val="0070C0"/>
                            </a:solidFill>
                            <a:latin typeface="Cambria Math" panose="02040503050406030204" pitchFamily="18" charset="0"/>
                          </a:rPr>
                          <m:t>𝐺</m:t>
                        </m:r>
                      </m:sub>
                    </m:sSub>
                    <m:r>
                      <a:rPr lang="en-US" sz="4000" i="1">
                        <a:solidFill>
                          <a:srgbClr val="0070C0"/>
                        </a:solidFill>
                        <a:latin typeface="Cambria Math" panose="02040503050406030204" pitchFamily="18" charset="0"/>
                      </a:rPr>
                      <m:t>=</m:t>
                    </m:r>
                    <m:r>
                      <a:rPr lang="en-US" sz="4000" i="1">
                        <a:solidFill>
                          <a:srgbClr val="0070C0"/>
                        </a:solidFill>
                        <a:latin typeface="Cambria Math" panose="02040503050406030204" pitchFamily="18" charset="0"/>
                      </a:rPr>
                      <m:t>𝐺</m:t>
                    </m:r>
                    <m:f>
                      <m:fPr>
                        <m:ctrlPr>
                          <a:rPr lang="en-US" sz="4000" i="1">
                            <a:solidFill>
                              <a:srgbClr val="0070C0"/>
                            </a:solidFill>
                            <a:latin typeface="Cambria Math" panose="02040503050406030204" pitchFamily="18" charset="0"/>
                          </a:rPr>
                        </m:ctrlPr>
                      </m:fPr>
                      <m:num>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𝑚</m:t>
                            </m:r>
                          </m:e>
                          <m:sub>
                            <m:r>
                              <a:rPr lang="en-US" sz="4000" i="1">
                                <a:solidFill>
                                  <a:srgbClr val="0070C0"/>
                                </a:solidFill>
                                <a:latin typeface="Cambria Math" panose="02040503050406030204" pitchFamily="18" charset="0"/>
                              </a:rPr>
                              <m:t>1</m:t>
                            </m:r>
                          </m:sub>
                        </m:sSub>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𝑚</m:t>
                            </m:r>
                          </m:e>
                          <m:sub>
                            <m:r>
                              <a:rPr lang="en-US" sz="4000" i="1">
                                <a:solidFill>
                                  <a:srgbClr val="0070C0"/>
                                </a:solidFill>
                                <a:latin typeface="Cambria Math" panose="02040503050406030204" pitchFamily="18" charset="0"/>
                              </a:rPr>
                              <m:t>2</m:t>
                            </m:r>
                          </m:sub>
                        </m:sSub>
                      </m:num>
                      <m:den>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𝑟</m:t>
                            </m:r>
                          </m:e>
                          <m:sup>
                            <m:r>
                              <a:rPr lang="en-US" sz="4000" i="1">
                                <a:solidFill>
                                  <a:srgbClr val="0070C0"/>
                                </a:solidFill>
                                <a:latin typeface="Cambria Math" panose="02040503050406030204" pitchFamily="18" charset="0"/>
                              </a:rPr>
                              <m:t>2</m:t>
                            </m:r>
                          </m:sup>
                        </m:sSup>
                      </m:den>
                    </m:f>
                  </m:oMath>
                </a14:m>
                <a:r>
                  <a:rPr lang="en-US" sz="4000" dirty="0">
                    <a:solidFill>
                      <a:srgbClr val="0070C0"/>
                    </a:solidFill>
                  </a:rPr>
                  <a:t> </a:t>
                </a:r>
                <a14:m>
                  <m:oMath xmlns:m="http://schemas.openxmlformats.org/officeDocument/2006/math">
                    <m:r>
                      <a:rPr lang="en-US" sz="2800" i="1">
                        <a:solidFill>
                          <a:srgbClr val="0070C0"/>
                        </a:solidFill>
                        <a:latin typeface="Cambria Math" panose="02040503050406030204" pitchFamily="18" charset="0"/>
                      </a:rPr>
                      <m:t>(−</m:t>
                    </m:r>
                    <m:acc>
                      <m:accPr>
                        <m:chr m:val="̂"/>
                        <m:ctrlPr>
                          <a:rPr lang="en-US" sz="2800" i="1">
                            <a:solidFill>
                              <a:srgbClr val="0070C0"/>
                            </a:solidFill>
                            <a:latin typeface="Cambria Math" panose="02040503050406030204" pitchFamily="18" charset="0"/>
                          </a:rPr>
                        </m:ctrlPr>
                      </m:accPr>
                      <m:e>
                        <m:r>
                          <a:rPr lang="en-US" sz="2800" i="1">
                            <a:solidFill>
                              <a:srgbClr val="0070C0"/>
                            </a:solidFill>
                            <a:latin typeface="Cambria Math" panose="02040503050406030204" pitchFamily="18" charset="0"/>
                          </a:rPr>
                          <m:t>𝑟</m:t>
                        </m:r>
                      </m:e>
                    </m:acc>
                    <m:r>
                      <a:rPr lang="en-US" sz="2800" i="1">
                        <a:solidFill>
                          <a:srgbClr val="0070C0"/>
                        </a:solidFill>
                        <a:latin typeface="Cambria Math" panose="02040503050406030204" pitchFamily="18" charset="0"/>
                      </a:rPr>
                      <m:t>)</m:t>
                    </m:r>
                  </m:oMath>
                </a14:m>
                <a:r>
                  <a:rPr lang="en-CA" sz="4000" dirty="0">
                    <a:solidFill>
                      <a:srgbClr val="0070C0"/>
                    </a:solidFill>
                  </a:rPr>
                  <a:t> </a:t>
                </a:r>
              </a:p>
            </p:txBody>
          </p:sp>
        </mc:Choice>
        <mc:Fallback xmlns="">
          <p:sp>
            <p:nvSpPr>
              <p:cNvPr id="28" name="TextBox 27">
                <a:extLst>
                  <a:ext uri="{FF2B5EF4-FFF2-40B4-BE49-F238E27FC236}">
                    <a16:creationId xmlns:a16="http://schemas.microsoft.com/office/drawing/2014/main" id="{260D1630-1DF3-4ECE-B7DA-663735205768}"/>
                  </a:ext>
                </a:extLst>
              </p:cNvPr>
              <p:cNvSpPr txBox="1">
                <a:spLocks noRot="1" noChangeAspect="1" noMove="1" noResize="1" noEditPoints="1" noAdjustHandles="1" noChangeArrowheads="1" noChangeShapeType="1" noTextEdit="1"/>
              </p:cNvSpPr>
              <p:nvPr/>
            </p:nvSpPr>
            <p:spPr>
              <a:xfrm>
                <a:off x="7343562" y="5476747"/>
                <a:ext cx="4013791" cy="926600"/>
              </a:xfrm>
              <a:prstGeom prst="rect">
                <a:avLst/>
              </a:prstGeom>
              <a:blipFill>
                <a:blip r:embed="rId7"/>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913541" y="3197024"/>
            <a:ext cx="4595938" cy="923330"/>
          </a:xfrm>
          <a:prstGeom prst="rect">
            <a:avLst/>
          </a:prstGeom>
          <a:noFill/>
        </p:spPr>
        <p:txBody>
          <a:bodyPr wrap="none" rtlCol="0">
            <a:spAutoFit/>
          </a:bodyPr>
          <a:lstStyle/>
          <a:p>
            <a:r>
              <a:rPr lang="en-US" sz="5400" b="1" dirty="0">
                <a:solidFill>
                  <a:srgbClr val="7030A0"/>
                </a:solidFill>
              </a:rPr>
              <a:t>Laws of motion</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270445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2704455"/>
                <a:ext cx="2912079" cy="923330"/>
              </a:xfrm>
              <a:prstGeom prst="rect">
                <a:avLst/>
              </a:prstGeom>
              <a:blipFill>
                <a:blip r:embed="rId8"/>
                <a:stretch>
                  <a:fillRect l="-11321"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383227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3832279"/>
                <a:ext cx="4059573" cy="923330"/>
              </a:xfrm>
              <a:prstGeom prst="rect">
                <a:avLst/>
              </a:prstGeom>
              <a:blipFill>
                <a:blip r:embed="rId9"/>
                <a:stretch>
                  <a:fillRect l="-795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259141"/>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b="0" i="1" smtClean="0">
                            <a:solidFill>
                              <a:srgbClr val="F88F02"/>
                            </a:solidFill>
                            <a:latin typeface="Cambria Math" panose="02040503050406030204" pitchFamily="18" charset="0"/>
                          </a:rPr>
                        </m:ctrlPr>
                      </m:sSubPr>
                      <m:e>
                        <m:r>
                          <a:rPr lang="en-US" sz="5400" b="0" i="1" smtClean="0">
                            <a:solidFill>
                              <a:srgbClr val="F88F02"/>
                            </a:solidFill>
                            <a:latin typeface="Cambria Math" panose="02040503050406030204" pitchFamily="18" charset="0"/>
                          </a:rPr>
                          <m:t>𝐸</m:t>
                        </m:r>
                      </m:e>
                      <m:sub>
                        <m:r>
                          <a:rPr lang="en-US" sz="5400" b="0" i="1" smtClean="0">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259141"/>
                <a:ext cx="5031698" cy="923330"/>
              </a:xfrm>
              <a:prstGeom prst="rect">
                <a:avLst/>
              </a:prstGeom>
              <a:blipFill>
                <a:blip r:embed="rId10"/>
                <a:stretch>
                  <a:fillRect l="-6416" t="-17881" b="-40397"/>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D7DE06DE-17B8-433D-825E-B5BC39B4D6D5}"/>
                  </a:ext>
                </a:extLst>
              </p14:cNvPr>
              <p14:cNvContentPartPr/>
              <p14:nvPr>
                <p:extLst>
                  <p:ext uri="{42D2F446-02D8-4167-A562-619A0277C38B}">
                    <p15:isNarration xmlns:p15="http://schemas.microsoft.com/office/powerpoint/2012/main" val="1"/>
                  </p:ext>
                </p:extLst>
              </p14:nvPr>
            </p14:nvContentPartPr>
            <p14:xfrm>
              <a:off x="6247440" y="3165480"/>
              <a:ext cx="650520" cy="756000"/>
            </p14:xfrm>
          </p:contentPart>
        </mc:Choice>
        <mc:Fallback xmlns="">
          <p:pic>
            <p:nvPicPr>
              <p:cNvPr id="2" name="Ink 1">
                <a:extLst>
                  <a:ext uri="{FF2B5EF4-FFF2-40B4-BE49-F238E27FC236}">
                    <a16:creationId xmlns:a16="http://schemas.microsoft.com/office/drawing/2014/main" id="{D7DE06DE-17B8-433D-825E-B5BC39B4D6D5}"/>
                  </a:ext>
                </a:extLst>
              </p:cNvPr>
              <p:cNvPicPr>
                <a:picLocks noGrp="1" noRot="1" noChangeAspect="1" noMove="1" noResize="1" noEditPoints="1" noAdjustHandles="1" noChangeArrowheads="1" noChangeShapeType="1"/>
              </p:cNvPicPr>
              <p:nvPr/>
            </p:nvPicPr>
            <p:blipFill>
              <a:blip r:embed="rId12"/>
              <a:stretch>
                <a:fillRect/>
              </a:stretch>
            </p:blipFill>
            <p:spPr>
              <a:xfrm>
                <a:off x="6238080" y="3156120"/>
                <a:ext cx="669240" cy="774720"/>
              </a:xfrm>
              <a:prstGeom prst="rect">
                <a:avLst/>
              </a:prstGeom>
            </p:spPr>
          </p:pic>
        </mc:Fallback>
      </mc:AlternateContent>
    </p:spTree>
    <p:custDataLst>
      <p:tags r:id="rId1"/>
    </p:custDataLst>
    <p:extLst>
      <p:ext uri="{BB962C8B-B14F-4D97-AF65-F5344CB8AC3E}">
        <p14:creationId xmlns:p14="http://schemas.microsoft.com/office/powerpoint/2010/main" val="1986550241"/>
      </p:ext>
    </p:extLst>
  </p:cSld>
  <p:clrMapOvr>
    <a:masterClrMapping/>
  </p:clrMapOvr>
  <mc:AlternateContent xmlns:mc="http://schemas.openxmlformats.org/markup-compatibility/2006" xmlns:p14="http://schemas.microsoft.com/office/powerpoint/2010/main">
    <mc:Choice Requires="p14">
      <p:transition spd="med" p14:dur="700" advTm="11291">
        <p:fade/>
      </p:transition>
    </mc:Choice>
    <mc:Fallback xmlns="">
      <p:transition spd="med" advTm="112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6043984" y="5823063"/>
                <a:ext cx="2411686"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𝐹</m:t>
                          </m:r>
                        </m:e>
                      </m:acc>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𝑚</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𝑎</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6043984" y="5823063"/>
                <a:ext cx="2411686" cy="92063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0D1630-1DF3-4ECE-B7DA-663735205768}"/>
                  </a:ext>
                </a:extLst>
              </p:cNvPr>
              <p:cNvSpPr txBox="1"/>
              <p:nvPr/>
            </p:nvSpPr>
            <p:spPr>
              <a:xfrm>
                <a:off x="8524662" y="5828865"/>
                <a:ext cx="4013791" cy="926600"/>
              </a:xfrm>
              <a:prstGeom prst="rect">
                <a:avLst/>
              </a:prstGeom>
              <a:noFill/>
            </p:spPr>
            <p:txBody>
              <a:bodyPr wrap="none" rtlCol="0">
                <a:spAutoFit/>
              </a:bodyPr>
              <a:lstStyle/>
              <a:p>
                <a14:m>
                  <m:oMath xmlns:m="http://schemas.openxmlformats.org/officeDocument/2006/math">
                    <m:sSub>
                      <m:sSubPr>
                        <m:ctrlPr>
                          <a:rPr lang="en-US" sz="4000" i="1">
                            <a:solidFill>
                              <a:srgbClr val="0070C0"/>
                            </a:solidFill>
                            <a:latin typeface="Cambria Math" panose="02040503050406030204" pitchFamily="18" charset="0"/>
                          </a:rPr>
                        </m:ctrlPr>
                      </m:sSubPr>
                      <m:e>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𝐹</m:t>
                            </m:r>
                          </m:e>
                        </m:acc>
                      </m:e>
                      <m:sub>
                        <m:r>
                          <a:rPr lang="en-US" sz="4000" i="1">
                            <a:solidFill>
                              <a:srgbClr val="0070C0"/>
                            </a:solidFill>
                            <a:latin typeface="Cambria Math" panose="02040503050406030204" pitchFamily="18" charset="0"/>
                          </a:rPr>
                          <m:t>𝐺</m:t>
                        </m:r>
                      </m:sub>
                    </m:sSub>
                    <m:r>
                      <a:rPr lang="en-US" sz="4000" i="1">
                        <a:solidFill>
                          <a:srgbClr val="0070C0"/>
                        </a:solidFill>
                        <a:latin typeface="Cambria Math" panose="02040503050406030204" pitchFamily="18" charset="0"/>
                      </a:rPr>
                      <m:t>=</m:t>
                    </m:r>
                    <m:r>
                      <a:rPr lang="en-US" sz="4000" i="1">
                        <a:solidFill>
                          <a:srgbClr val="0070C0"/>
                        </a:solidFill>
                        <a:latin typeface="Cambria Math" panose="02040503050406030204" pitchFamily="18" charset="0"/>
                      </a:rPr>
                      <m:t>𝐺</m:t>
                    </m:r>
                    <m:f>
                      <m:fPr>
                        <m:ctrlPr>
                          <a:rPr lang="en-US" sz="4000" i="1">
                            <a:solidFill>
                              <a:srgbClr val="0070C0"/>
                            </a:solidFill>
                            <a:latin typeface="Cambria Math" panose="02040503050406030204" pitchFamily="18" charset="0"/>
                          </a:rPr>
                        </m:ctrlPr>
                      </m:fPr>
                      <m:num>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𝑚</m:t>
                            </m:r>
                          </m:e>
                          <m:sub>
                            <m:r>
                              <a:rPr lang="en-US" sz="4000" i="1">
                                <a:solidFill>
                                  <a:srgbClr val="0070C0"/>
                                </a:solidFill>
                                <a:latin typeface="Cambria Math" panose="02040503050406030204" pitchFamily="18" charset="0"/>
                              </a:rPr>
                              <m:t>1</m:t>
                            </m:r>
                          </m:sub>
                        </m:sSub>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𝑚</m:t>
                            </m:r>
                          </m:e>
                          <m:sub>
                            <m:r>
                              <a:rPr lang="en-US" sz="4000" i="1">
                                <a:solidFill>
                                  <a:srgbClr val="0070C0"/>
                                </a:solidFill>
                                <a:latin typeface="Cambria Math" panose="02040503050406030204" pitchFamily="18" charset="0"/>
                              </a:rPr>
                              <m:t>2</m:t>
                            </m:r>
                          </m:sub>
                        </m:sSub>
                      </m:num>
                      <m:den>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𝑟</m:t>
                            </m:r>
                          </m:e>
                          <m:sup>
                            <m:r>
                              <a:rPr lang="en-US" sz="4000" i="1">
                                <a:solidFill>
                                  <a:srgbClr val="0070C0"/>
                                </a:solidFill>
                                <a:latin typeface="Cambria Math" panose="02040503050406030204" pitchFamily="18" charset="0"/>
                              </a:rPr>
                              <m:t>2</m:t>
                            </m:r>
                          </m:sup>
                        </m:sSup>
                      </m:den>
                    </m:f>
                  </m:oMath>
                </a14:m>
                <a:r>
                  <a:rPr lang="en-US" sz="4000" dirty="0">
                    <a:solidFill>
                      <a:srgbClr val="0070C0"/>
                    </a:solidFill>
                  </a:rPr>
                  <a:t> </a:t>
                </a:r>
                <a14:m>
                  <m:oMath xmlns:m="http://schemas.openxmlformats.org/officeDocument/2006/math">
                    <m:r>
                      <a:rPr lang="en-US" sz="2800" i="1">
                        <a:solidFill>
                          <a:srgbClr val="0070C0"/>
                        </a:solidFill>
                        <a:latin typeface="Cambria Math" panose="02040503050406030204" pitchFamily="18" charset="0"/>
                      </a:rPr>
                      <m:t>(−</m:t>
                    </m:r>
                    <m:acc>
                      <m:accPr>
                        <m:chr m:val="̂"/>
                        <m:ctrlPr>
                          <a:rPr lang="en-US" sz="2800" i="1">
                            <a:solidFill>
                              <a:srgbClr val="0070C0"/>
                            </a:solidFill>
                            <a:latin typeface="Cambria Math" panose="02040503050406030204" pitchFamily="18" charset="0"/>
                          </a:rPr>
                        </m:ctrlPr>
                      </m:accPr>
                      <m:e>
                        <m:r>
                          <a:rPr lang="en-US" sz="2800" i="1">
                            <a:solidFill>
                              <a:srgbClr val="0070C0"/>
                            </a:solidFill>
                            <a:latin typeface="Cambria Math" panose="02040503050406030204" pitchFamily="18" charset="0"/>
                          </a:rPr>
                          <m:t>𝑟</m:t>
                        </m:r>
                      </m:e>
                    </m:acc>
                    <m:r>
                      <a:rPr lang="en-US" sz="2800" i="1">
                        <a:solidFill>
                          <a:srgbClr val="0070C0"/>
                        </a:solidFill>
                        <a:latin typeface="Cambria Math" panose="02040503050406030204" pitchFamily="18" charset="0"/>
                      </a:rPr>
                      <m:t>)</m:t>
                    </m:r>
                  </m:oMath>
                </a14:m>
                <a:r>
                  <a:rPr lang="en-CA" sz="4000" dirty="0">
                    <a:solidFill>
                      <a:srgbClr val="0070C0"/>
                    </a:solidFill>
                  </a:rPr>
                  <a:t> </a:t>
                </a:r>
              </a:p>
            </p:txBody>
          </p:sp>
        </mc:Choice>
        <mc:Fallback xmlns="">
          <p:sp>
            <p:nvSpPr>
              <p:cNvPr id="28" name="TextBox 27">
                <a:extLst>
                  <a:ext uri="{FF2B5EF4-FFF2-40B4-BE49-F238E27FC236}">
                    <a16:creationId xmlns:a16="http://schemas.microsoft.com/office/drawing/2014/main" id="{260D1630-1DF3-4ECE-B7DA-663735205768}"/>
                  </a:ext>
                </a:extLst>
              </p:cNvPr>
              <p:cNvSpPr txBox="1">
                <a:spLocks noRot="1" noChangeAspect="1" noMove="1" noResize="1" noEditPoints="1" noAdjustHandles="1" noChangeArrowheads="1" noChangeShapeType="1" noTextEdit="1"/>
              </p:cNvSpPr>
              <p:nvPr/>
            </p:nvSpPr>
            <p:spPr>
              <a:xfrm>
                <a:off x="8524662" y="5828865"/>
                <a:ext cx="4013791" cy="926600"/>
              </a:xfrm>
              <a:prstGeom prst="rect">
                <a:avLst/>
              </a:prstGeom>
              <a:blipFill>
                <a:blip r:embed="rId7"/>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780191" y="4797224"/>
            <a:ext cx="4595938" cy="923330"/>
          </a:xfrm>
          <a:prstGeom prst="rect">
            <a:avLst/>
          </a:prstGeom>
          <a:noFill/>
        </p:spPr>
        <p:txBody>
          <a:bodyPr wrap="none" rtlCol="0">
            <a:spAutoFit/>
          </a:bodyPr>
          <a:lstStyle/>
          <a:p>
            <a:r>
              <a:rPr lang="en-US" sz="5400" b="1" dirty="0">
                <a:solidFill>
                  <a:srgbClr val="7030A0"/>
                </a:solidFill>
              </a:rPr>
              <a:t>Laws of motion</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270445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2704455"/>
                <a:ext cx="2912079" cy="923330"/>
              </a:xfrm>
              <a:prstGeom prst="rect">
                <a:avLst/>
              </a:prstGeom>
              <a:blipFill>
                <a:blip r:embed="rId8"/>
                <a:stretch>
                  <a:fillRect l="-11321"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383227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3832279"/>
                <a:ext cx="4059573" cy="923330"/>
              </a:xfrm>
              <a:prstGeom prst="rect">
                <a:avLst/>
              </a:prstGeom>
              <a:blipFill>
                <a:blip r:embed="rId9"/>
                <a:stretch>
                  <a:fillRect l="-795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259141"/>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b="0" i="1" smtClean="0">
                            <a:solidFill>
                              <a:srgbClr val="F88F02"/>
                            </a:solidFill>
                            <a:latin typeface="Cambria Math" panose="02040503050406030204" pitchFamily="18" charset="0"/>
                          </a:rPr>
                        </m:ctrlPr>
                      </m:sSubPr>
                      <m:e>
                        <m:r>
                          <a:rPr lang="en-US" sz="5400" b="0" i="1" smtClean="0">
                            <a:solidFill>
                              <a:srgbClr val="F88F02"/>
                            </a:solidFill>
                            <a:latin typeface="Cambria Math" panose="02040503050406030204" pitchFamily="18" charset="0"/>
                          </a:rPr>
                          <m:t>𝐸</m:t>
                        </m:r>
                      </m:e>
                      <m:sub>
                        <m:r>
                          <a:rPr lang="en-US" sz="5400" b="0" i="1" smtClean="0">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259141"/>
                <a:ext cx="5031698" cy="923330"/>
              </a:xfrm>
              <a:prstGeom prst="rect">
                <a:avLst/>
              </a:prstGeom>
              <a:blipFill>
                <a:blip r:embed="rId10"/>
                <a:stretch>
                  <a:fillRect l="-6416"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4615F-02ED-418B-B198-9F94864856AA}"/>
                  </a:ext>
                </a:extLst>
              </p:cNvPr>
              <p:cNvSpPr txBox="1"/>
              <p:nvPr/>
            </p:nvSpPr>
            <p:spPr>
              <a:xfrm>
                <a:off x="8699964" y="25247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15" name="TextBox 14">
                <a:extLst>
                  <a:ext uri="{FF2B5EF4-FFF2-40B4-BE49-F238E27FC236}">
                    <a16:creationId xmlns:a16="http://schemas.microsoft.com/office/drawing/2014/main" id="{CA34615F-02ED-418B-B198-9F94864856AA}"/>
                  </a:ext>
                </a:extLst>
              </p:cNvPr>
              <p:cNvSpPr txBox="1">
                <a:spLocks noRot="1" noChangeAspect="1" noMove="1" noResize="1" noEditPoints="1" noAdjustHandles="1" noChangeArrowheads="1" noChangeShapeType="1" noTextEdit="1"/>
              </p:cNvSpPr>
              <p:nvPr/>
            </p:nvSpPr>
            <p:spPr>
              <a:xfrm>
                <a:off x="8699964" y="2524733"/>
                <a:ext cx="3604961" cy="830997"/>
              </a:xfrm>
              <a:prstGeom prst="rect">
                <a:avLst/>
              </a:prstGeom>
              <a:blipFill>
                <a:blip r:embed="rId11"/>
                <a:stretch>
                  <a:fillRect l="-7601"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993775-F1DF-4A07-A13E-94637288E272}"/>
                  </a:ext>
                </a:extLst>
              </p:cNvPr>
              <p:cNvSpPr txBox="1"/>
              <p:nvPr/>
            </p:nvSpPr>
            <p:spPr>
              <a:xfrm>
                <a:off x="6102146" y="24866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16" name="TextBox 15">
                <a:extLst>
                  <a:ext uri="{FF2B5EF4-FFF2-40B4-BE49-F238E27FC236}">
                    <a16:creationId xmlns:a16="http://schemas.microsoft.com/office/drawing/2014/main" id="{2B993775-F1DF-4A07-A13E-94637288E272}"/>
                  </a:ext>
                </a:extLst>
              </p:cNvPr>
              <p:cNvSpPr txBox="1">
                <a:spLocks noRot="1" noChangeAspect="1" noMove="1" noResize="1" noEditPoints="1" noAdjustHandles="1" noChangeArrowheads="1" noChangeShapeType="1" noTextEdit="1"/>
              </p:cNvSpPr>
              <p:nvPr/>
            </p:nvSpPr>
            <p:spPr>
              <a:xfrm>
                <a:off x="6102146" y="2486633"/>
                <a:ext cx="2331985" cy="923330"/>
              </a:xfrm>
              <a:prstGeom prst="rect">
                <a:avLst/>
              </a:prstGeom>
              <a:blipFill>
                <a:blip r:embed="rId12"/>
                <a:stretch>
                  <a:fillRect l="-1383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CFC7940-5D8E-44F5-98E4-8FF9A22341D5}"/>
                  </a:ext>
                </a:extLst>
              </p:cNvPr>
              <p:cNvSpPr txBox="1"/>
              <p:nvPr/>
            </p:nvSpPr>
            <p:spPr>
              <a:xfrm>
                <a:off x="7766514" y="3439133"/>
                <a:ext cx="2360583" cy="923330"/>
              </a:xfrm>
              <a:prstGeom prst="rect">
                <a:avLst/>
              </a:prstGeom>
              <a:noFill/>
            </p:spPr>
            <p:txBody>
              <a:bodyPr wrap="none" rtlCol="0">
                <a:spAutoFit/>
              </a:bodyPr>
              <a:lstStyle/>
              <a:p>
                <a:r>
                  <a:rPr lang="en-US" sz="5400" dirty="0">
                    <a:solidFill>
                      <a:schemeClr val="accent2">
                        <a:lumMod val="75000"/>
                      </a:schemeClr>
                    </a:solidFill>
                  </a:rPr>
                  <a:t>mass </a:t>
                </a:r>
                <a14:m>
                  <m:oMath xmlns:m="http://schemas.openxmlformats.org/officeDocument/2006/math">
                    <m:r>
                      <a:rPr lang="en-US" sz="5400" b="0" i="1" smtClean="0">
                        <a:solidFill>
                          <a:schemeClr val="accent2">
                            <a:lumMod val="75000"/>
                          </a:schemeClr>
                        </a:solidFill>
                        <a:latin typeface="Cambria Math" panose="02040503050406030204" pitchFamily="18" charset="0"/>
                      </a:rPr>
                      <m:t>𝑚</m:t>
                    </m:r>
                  </m:oMath>
                </a14:m>
                <a:endParaRPr lang="en-CA" sz="5400" dirty="0">
                  <a:solidFill>
                    <a:schemeClr val="accent2">
                      <a:lumMod val="75000"/>
                    </a:schemeClr>
                  </a:solidFill>
                </a:endParaRPr>
              </a:p>
            </p:txBody>
          </p:sp>
        </mc:Choice>
        <mc:Fallback xmlns="">
          <p:sp>
            <p:nvSpPr>
              <p:cNvPr id="20" name="TextBox 19">
                <a:extLst>
                  <a:ext uri="{FF2B5EF4-FFF2-40B4-BE49-F238E27FC236}">
                    <a16:creationId xmlns:a16="http://schemas.microsoft.com/office/drawing/2014/main" id="{DCFC7940-5D8E-44F5-98E4-8FF9A22341D5}"/>
                  </a:ext>
                </a:extLst>
              </p:cNvPr>
              <p:cNvSpPr txBox="1">
                <a:spLocks noRot="1" noChangeAspect="1" noMove="1" noResize="1" noEditPoints="1" noAdjustHandles="1" noChangeArrowheads="1" noChangeShapeType="1" noTextEdit="1"/>
              </p:cNvSpPr>
              <p:nvPr/>
            </p:nvSpPr>
            <p:spPr>
              <a:xfrm>
                <a:off x="7766514" y="3439133"/>
                <a:ext cx="2360583" cy="923330"/>
              </a:xfrm>
              <a:prstGeom prst="rect">
                <a:avLst/>
              </a:prstGeom>
              <a:blipFill>
                <a:blip r:embed="rId13"/>
                <a:stretch>
                  <a:fillRect l="-13695" t="-17763" b="-39474"/>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815730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877">
        <p159:morph option="byObject"/>
      </p:transition>
    </mc:Choice>
    <mc:Fallback xmlns="">
      <p:transition spd="slow" advTm="78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94E9-46AE-46C5-B885-1BB8E9AE382F}"/>
              </a:ext>
            </a:extLst>
          </p:cNvPr>
          <p:cNvSpPr>
            <a:spLocks noGrp="1"/>
          </p:cNvSpPr>
          <p:nvPr>
            <p:ph type="title"/>
          </p:nvPr>
        </p:nvSpPr>
        <p:spPr>
          <a:xfrm>
            <a:off x="0" y="-1695450"/>
            <a:ext cx="10515600" cy="1238250"/>
          </a:xfrm>
        </p:spPr>
        <p:txBody>
          <a:bodyPr>
            <a:normAutofit/>
          </a:bodyPr>
          <a:lstStyle/>
          <a:p>
            <a:r>
              <a:rPr lang="en-US" sz="6000" b="1" dirty="0" err="1">
                <a:solidFill>
                  <a:srgbClr val="0070C0"/>
                </a:solidFill>
              </a:rPr>
              <a:t>Gallilean</a:t>
            </a:r>
            <a:r>
              <a:rPr lang="en-US" sz="6000" b="1" dirty="0">
                <a:solidFill>
                  <a:srgbClr val="0070C0"/>
                </a:solidFill>
              </a:rPr>
              <a:t> Relativity</a:t>
            </a:r>
            <a:endParaRPr lang="en-CA" sz="6000" b="1" dirty="0">
              <a:solidFill>
                <a:srgbClr val="0070C0"/>
              </a:solidFill>
            </a:endParaRPr>
          </a:p>
        </p:txBody>
      </p:sp>
      <p:sp>
        <p:nvSpPr>
          <p:cNvPr id="3" name="Content Placeholder 2">
            <a:extLst>
              <a:ext uri="{FF2B5EF4-FFF2-40B4-BE49-F238E27FC236}">
                <a16:creationId xmlns:a16="http://schemas.microsoft.com/office/drawing/2014/main" id="{C723399E-EFB2-410C-A1EE-2E70E8C4E3B4}"/>
              </a:ext>
            </a:extLst>
          </p:cNvPr>
          <p:cNvSpPr>
            <a:spLocks noGrp="1"/>
          </p:cNvSpPr>
          <p:nvPr>
            <p:ph idx="1"/>
          </p:nvPr>
        </p:nvSpPr>
        <p:spPr>
          <a:xfrm>
            <a:off x="0" y="67597"/>
            <a:ext cx="12534900" cy="857250"/>
          </a:xfrm>
        </p:spPr>
        <p:txBody>
          <a:bodyPr>
            <a:normAutofit/>
          </a:bodyPr>
          <a:lstStyle/>
          <a:p>
            <a:pPr marL="0" indent="0">
              <a:buNone/>
            </a:pPr>
            <a:r>
              <a:rPr lang="en-US" sz="4000" dirty="0"/>
              <a:t>Examples of </a:t>
            </a:r>
            <a:r>
              <a:rPr lang="en-US" sz="4000" b="1" dirty="0">
                <a:solidFill>
                  <a:srgbClr val="FF0000"/>
                </a:solidFill>
              </a:rPr>
              <a:t>accelerating</a:t>
            </a:r>
            <a:r>
              <a:rPr lang="en-US" sz="4000" dirty="0"/>
              <a:t> frames (non-inertial frame):</a:t>
            </a:r>
          </a:p>
        </p:txBody>
      </p:sp>
      <p:graphicFrame>
        <p:nvGraphicFramePr>
          <p:cNvPr id="4" name="Table 33">
            <a:extLst>
              <a:ext uri="{FF2B5EF4-FFF2-40B4-BE49-F238E27FC236}">
                <a16:creationId xmlns:a16="http://schemas.microsoft.com/office/drawing/2014/main" id="{1542248D-BF6F-4F85-A3C8-AE356E70ED4E}"/>
              </a:ext>
            </a:extLst>
          </p:cNvPr>
          <p:cNvGraphicFramePr>
            <a:graphicFrameLocks noGrp="1"/>
          </p:cNvGraphicFramePr>
          <p:nvPr/>
        </p:nvGraphicFramePr>
        <p:xfrm>
          <a:off x="-1116341" y="7304432"/>
          <a:ext cx="11671301" cy="6066972"/>
        </p:xfrm>
        <a:graphic>
          <a:graphicData uri="http://schemas.openxmlformats.org/drawingml/2006/table">
            <a:tbl>
              <a:tblPr firstRow="1" bandRow="1">
                <a:tableStyleId>{5940675A-B579-460E-94D1-54222C63F5DA}</a:tableStyleId>
              </a:tblPr>
              <a:tblGrid>
                <a:gridCol w="5526800">
                  <a:extLst>
                    <a:ext uri="{9D8B030D-6E8A-4147-A177-3AD203B41FA5}">
                      <a16:colId xmlns:a16="http://schemas.microsoft.com/office/drawing/2014/main" val="653443373"/>
                    </a:ext>
                  </a:extLst>
                </a:gridCol>
                <a:gridCol w="6144501">
                  <a:extLst>
                    <a:ext uri="{9D8B030D-6E8A-4147-A177-3AD203B41FA5}">
                      <a16:colId xmlns:a16="http://schemas.microsoft.com/office/drawing/2014/main" val="1420812017"/>
                    </a:ext>
                  </a:extLst>
                </a:gridCol>
              </a:tblGrid>
              <a:tr h="3113247">
                <a:tc>
                  <a:txBody>
                    <a:bodyPr/>
                    <a:lstStyle/>
                    <a:p>
                      <a:r>
                        <a:rPr lang="en-US" sz="3600" dirty="0"/>
                        <a:t>In a car, hitting the gas pedal</a:t>
                      </a:r>
                    </a:p>
                    <a:p>
                      <a:r>
                        <a:rPr lang="en-US" sz="3600" dirty="0"/>
                        <a:t>(or hitting the brakes)</a:t>
                      </a:r>
                    </a:p>
                    <a:p>
                      <a:endParaRPr lang="en-US" sz="3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(Beginning/end of ride in elevator)</a:t>
                      </a:r>
                      <a:endParaRPr lang="en-CA" sz="2800" dirty="0"/>
                    </a:p>
                  </a:txBody>
                  <a:tcPr/>
                </a:tc>
                <a:tc>
                  <a:txBody>
                    <a:bodyPr/>
                    <a:lstStyle/>
                    <a:p>
                      <a:endParaRPr lang="en-CA" dirty="0"/>
                    </a:p>
                  </a:txBody>
                  <a:tcPr/>
                </a:tc>
                <a:extLst>
                  <a:ext uri="{0D108BD9-81ED-4DB2-BD59-A6C34878D82A}">
                    <a16:rowId xmlns:a16="http://schemas.microsoft.com/office/drawing/2014/main" val="1484173249"/>
                  </a:ext>
                </a:extLst>
              </a:tr>
              <a:tr h="2953725">
                <a:tc>
                  <a:txBody>
                    <a:bodyPr/>
                    <a:lstStyle/>
                    <a:p>
                      <a:r>
                        <a:rPr lang="en-US" sz="3600" dirty="0"/>
                        <a:t>In a car, turning corner at constant speed</a:t>
                      </a:r>
                      <a:endParaRPr lang="en-CA" sz="3600" dirty="0"/>
                    </a:p>
                  </a:txBody>
                  <a:tcPr/>
                </a:tc>
                <a:tc>
                  <a:txBody>
                    <a:bodyPr/>
                    <a:lstStyle/>
                    <a:p>
                      <a:endParaRPr lang="en-CA" dirty="0"/>
                    </a:p>
                  </a:txBody>
                  <a:tcPr/>
                </a:tc>
                <a:extLst>
                  <a:ext uri="{0D108BD9-81ED-4DB2-BD59-A6C34878D82A}">
                    <a16:rowId xmlns:a16="http://schemas.microsoft.com/office/drawing/2014/main" val="3209178977"/>
                  </a:ext>
                </a:extLst>
              </a:tr>
            </a:tbl>
          </a:graphicData>
        </a:graphic>
      </p:graphicFrame>
      <p:cxnSp>
        <p:nvCxnSpPr>
          <p:cNvPr id="31" name="Straight Connector 30">
            <a:extLst>
              <a:ext uri="{FF2B5EF4-FFF2-40B4-BE49-F238E27FC236}">
                <a16:creationId xmlns:a16="http://schemas.microsoft.com/office/drawing/2014/main" id="{51231B13-32F5-4103-9C62-0F8E256D5E4A}"/>
              </a:ext>
            </a:extLst>
          </p:cNvPr>
          <p:cNvCxnSpPr>
            <a:cxnSpLocks/>
          </p:cNvCxnSpPr>
          <p:nvPr/>
        </p:nvCxnSpPr>
        <p:spPr>
          <a:xfrm>
            <a:off x="0" y="770187"/>
            <a:ext cx="12192000"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7327464-DB02-42C9-9990-79C287A5DBFD}"/>
              </a:ext>
            </a:extLst>
          </p:cNvPr>
          <p:cNvCxnSpPr>
            <a:cxnSpLocks/>
          </p:cNvCxnSpPr>
          <p:nvPr/>
        </p:nvCxnSpPr>
        <p:spPr>
          <a:xfrm>
            <a:off x="4419600" y="3606793"/>
            <a:ext cx="7486650" cy="0"/>
          </a:xfrm>
          <a:prstGeom prst="line">
            <a:avLst/>
          </a:prstGeom>
          <a:ln w="571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6F3DF57-5779-4FBA-9978-E95B8C677351}"/>
              </a:ext>
            </a:extLst>
          </p:cNvPr>
          <p:cNvCxnSpPr>
            <a:cxnSpLocks/>
          </p:cNvCxnSpPr>
          <p:nvPr/>
        </p:nvCxnSpPr>
        <p:spPr>
          <a:xfrm flipV="1">
            <a:off x="4205748" y="973395"/>
            <a:ext cx="0" cy="5732205"/>
          </a:xfrm>
          <a:prstGeom prst="line">
            <a:avLst/>
          </a:prstGeom>
          <a:ln w="571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41" name="Content Placeholder 2">
            <a:extLst>
              <a:ext uri="{FF2B5EF4-FFF2-40B4-BE49-F238E27FC236}">
                <a16:creationId xmlns:a16="http://schemas.microsoft.com/office/drawing/2014/main" id="{8908ADD5-A899-40E2-9909-4E66EF2C7CBB}"/>
              </a:ext>
            </a:extLst>
          </p:cNvPr>
          <p:cNvSpPr txBox="1">
            <a:spLocks/>
          </p:cNvSpPr>
          <p:nvPr/>
        </p:nvSpPr>
        <p:spPr>
          <a:xfrm>
            <a:off x="-76200" y="953728"/>
            <a:ext cx="4306529" cy="2054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Elevator </a:t>
            </a:r>
            <a:r>
              <a:rPr lang="en-US" sz="4000" dirty="0">
                <a:solidFill>
                  <a:srgbClr val="FF0000"/>
                </a:solidFill>
              </a:rPr>
              <a:t>accelerates</a:t>
            </a:r>
          </a:p>
          <a:p>
            <a:pPr marL="0" indent="0">
              <a:buFont typeface="Arial" panose="020B0604020202020204" pitchFamily="34" charset="0"/>
              <a:buNone/>
            </a:pPr>
            <a:r>
              <a:rPr lang="en-US" sz="4000" dirty="0"/>
              <a:t>upward…</a:t>
            </a:r>
          </a:p>
        </p:txBody>
      </p:sp>
      <p:grpSp>
        <p:nvGrpSpPr>
          <p:cNvPr id="3087" name="Group 3086">
            <a:extLst>
              <a:ext uri="{FF2B5EF4-FFF2-40B4-BE49-F238E27FC236}">
                <a16:creationId xmlns:a16="http://schemas.microsoft.com/office/drawing/2014/main" id="{A723C051-1CFF-401C-A90C-5C2FB38DE7C1}"/>
              </a:ext>
            </a:extLst>
          </p:cNvPr>
          <p:cNvGrpSpPr/>
          <p:nvPr/>
        </p:nvGrpSpPr>
        <p:grpSpPr>
          <a:xfrm>
            <a:off x="209550" y="2266950"/>
            <a:ext cx="3676650" cy="2971800"/>
            <a:chOff x="266700" y="2190750"/>
            <a:chExt cx="3676650" cy="2971800"/>
          </a:xfrm>
        </p:grpSpPr>
        <p:sp>
          <p:nvSpPr>
            <p:cNvPr id="80" name="Rectangle 79">
              <a:extLst>
                <a:ext uri="{FF2B5EF4-FFF2-40B4-BE49-F238E27FC236}">
                  <a16:creationId xmlns:a16="http://schemas.microsoft.com/office/drawing/2014/main" id="{4CE25C5B-1D78-47E8-8B29-CBD106F38080}"/>
                </a:ext>
              </a:extLst>
            </p:cNvPr>
            <p:cNvSpPr/>
            <p:nvPr/>
          </p:nvSpPr>
          <p:spPr>
            <a:xfrm>
              <a:off x="2705100" y="219075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86" name="Rectangle 3085">
              <a:extLst>
                <a:ext uri="{FF2B5EF4-FFF2-40B4-BE49-F238E27FC236}">
                  <a16:creationId xmlns:a16="http://schemas.microsoft.com/office/drawing/2014/main" id="{DA3A4BBE-113C-49C1-9111-3723EC5B6D32}"/>
                </a:ext>
              </a:extLst>
            </p:cNvPr>
            <p:cNvSpPr/>
            <p:nvPr/>
          </p:nvSpPr>
          <p:spPr>
            <a:xfrm>
              <a:off x="266700" y="224790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F4131F71-6321-4AFA-9ABC-99F7A2C29FDD}"/>
                </a:ext>
              </a:extLst>
            </p:cNvPr>
            <p:cNvSpPr/>
            <p:nvPr/>
          </p:nvSpPr>
          <p:spPr>
            <a:xfrm>
              <a:off x="1406013" y="2605056"/>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Graphic 39" descr="Confused person">
              <a:extLst>
                <a:ext uri="{FF2B5EF4-FFF2-40B4-BE49-F238E27FC236}">
                  <a16:creationId xmlns:a16="http://schemas.microsoft.com/office/drawing/2014/main" id="{868DF992-B3A9-4E71-8BD3-CB6A2AE939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1768" y="3266767"/>
              <a:ext cx="1246240" cy="1246240"/>
            </a:xfrm>
            <a:prstGeom prst="rect">
              <a:avLst/>
            </a:prstGeom>
          </p:spPr>
        </p:pic>
        <p:grpSp>
          <p:nvGrpSpPr>
            <p:cNvPr id="3079" name="Group 3078">
              <a:extLst>
                <a:ext uri="{FF2B5EF4-FFF2-40B4-BE49-F238E27FC236}">
                  <a16:creationId xmlns:a16="http://schemas.microsoft.com/office/drawing/2014/main" id="{8451A085-8566-463D-B40B-6AA470573759}"/>
                </a:ext>
              </a:extLst>
            </p:cNvPr>
            <p:cNvGrpSpPr/>
            <p:nvPr/>
          </p:nvGrpSpPr>
          <p:grpSpPr>
            <a:xfrm>
              <a:off x="1624064" y="4609281"/>
              <a:ext cx="985786" cy="553269"/>
              <a:chOff x="560439" y="3831406"/>
              <a:chExt cx="609600" cy="553269"/>
            </a:xfrm>
          </p:grpSpPr>
          <p:cxnSp>
            <p:nvCxnSpPr>
              <p:cNvPr id="54" name="Straight Connector 53">
                <a:extLst>
                  <a:ext uri="{FF2B5EF4-FFF2-40B4-BE49-F238E27FC236}">
                    <a16:creationId xmlns:a16="http://schemas.microsoft.com/office/drawing/2014/main" id="{CB933EBA-2981-472A-B200-39C93F46D94A}"/>
                  </a:ext>
                </a:extLst>
              </p:cNvPr>
              <p:cNvCxnSpPr>
                <a:cxnSpLocks/>
              </p:cNvCxnSpPr>
              <p:nvPr/>
            </p:nvCxnSpPr>
            <p:spPr>
              <a:xfrm>
                <a:off x="560439" y="3834581"/>
                <a:ext cx="0" cy="3056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819752E-A7EF-4CED-ADE9-F644C18A53B9}"/>
                  </a:ext>
                </a:extLst>
              </p:cNvPr>
              <p:cNvCxnSpPr>
                <a:cxnSpLocks/>
              </p:cNvCxnSpPr>
              <p:nvPr/>
            </p:nvCxnSpPr>
            <p:spPr>
              <a:xfrm>
                <a:off x="712839" y="3832225"/>
                <a:ext cx="0" cy="4064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EFF51F-9B43-4C39-B9EE-1B1BA82AAA03}"/>
                  </a:ext>
                </a:extLst>
              </p:cNvPr>
              <p:cNvCxnSpPr>
                <a:cxnSpLocks/>
              </p:cNvCxnSpPr>
              <p:nvPr/>
            </p:nvCxnSpPr>
            <p:spPr>
              <a:xfrm>
                <a:off x="865239" y="3835400"/>
                <a:ext cx="0" cy="54927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ABF137-52B8-45BE-895B-1602360AD490}"/>
                  </a:ext>
                </a:extLst>
              </p:cNvPr>
              <p:cNvCxnSpPr>
                <a:cxnSpLocks/>
              </p:cNvCxnSpPr>
              <p:nvPr/>
            </p:nvCxnSpPr>
            <p:spPr>
              <a:xfrm>
                <a:off x="1017639" y="3831406"/>
                <a:ext cx="0" cy="4199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8F98B11-7B41-41B5-A06D-3D14632EE02C}"/>
                  </a:ext>
                </a:extLst>
              </p:cNvPr>
              <p:cNvCxnSpPr>
                <a:cxnSpLocks/>
              </p:cNvCxnSpPr>
              <p:nvPr/>
            </p:nvCxnSpPr>
            <p:spPr>
              <a:xfrm>
                <a:off x="1170039" y="3834581"/>
                <a:ext cx="0" cy="302444"/>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080" name="Group 3079">
              <a:extLst>
                <a:ext uri="{FF2B5EF4-FFF2-40B4-BE49-F238E27FC236}">
                  <a16:creationId xmlns:a16="http://schemas.microsoft.com/office/drawing/2014/main" id="{4FC7F5D1-16EF-4F55-8025-EDC6ADD946A6}"/>
                </a:ext>
              </a:extLst>
            </p:cNvPr>
            <p:cNvGrpSpPr/>
            <p:nvPr/>
          </p:nvGrpSpPr>
          <p:grpSpPr>
            <a:xfrm rot="16200000">
              <a:off x="771526" y="2905122"/>
              <a:ext cx="2667001" cy="1466852"/>
              <a:chOff x="414389" y="3831098"/>
              <a:chExt cx="893711" cy="304800"/>
            </a:xfrm>
          </p:grpSpPr>
          <p:cxnSp>
            <p:nvCxnSpPr>
              <p:cNvPr id="60" name="Straight Connector 59">
                <a:extLst>
                  <a:ext uri="{FF2B5EF4-FFF2-40B4-BE49-F238E27FC236}">
                    <a16:creationId xmlns:a16="http://schemas.microsoft.com/office/drawing/2014/main" id="{1DC8647F-DF5C-4917-8948-43B89E6D817E}"/>
                  </a:ext>
                </a:extLst>
              </p:cNvPr>
              <p:cNvCxnSpPr>
                <a:cxnSpLocks/>
              </p:cNvCxnSpPr>
              <p:nvPr/>
            </p:nvCxnSpPr>
            <p:spPr>
              <a:xfrm flipH="1">
                <a:off x="414389" y="38310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DB0CA5-5F8C-427E-94D2-EA7EA67945CF}"/>
                  </a:ext>
                </a:extLst>
              </p:cNvPr>
              <p:cNvCxnSpPr>
                <a:cxnSpLocks/>
              </p:cNvCxnSpPr>
              <p:nvPr/>
            </p:nvCxnSpPr>
            <p:spPr>
              <a:xfrm flipH="1">
                <a:off x="430264" y="41358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091" name="Arrow: Right 3090">
            <a:extLst>
              <a:ext uri="{FF2B5EF4-FFF2-40B4-BE49-F238E27FC236}">
                <a16:creationId xmlns:a16="http://schemas.microsoft.com/office/drawing/2014/main" id="{1E64ED7F-9462-4DDB-BC76-92829674328C}"/>
              </a:ext>
            </a:extLst>
          </p:cNvPr>
          <p:cNvSpPr/>
          <p:nvPr/>
        </p:nvSpPr>
        <p:spPr>
          <a:xfrm rot="16200000">
            <a:off x="2190750" y="1866900"/>
            <a:ext cx="1066800"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 name="Group 4">
            <a:extLst>
              <a:ext uri="{FF2B5EF4-FFF2-40B4-BE49-F238E27FC236}">
                <a16:creationId xmlns:a16="http://schemas.microsoft.com/office/drawing/2014/main" id="{29DE2D75-F518-4977-9B8E-83D0ECE3C4C5}"/>
              </a:ext>
            </a:extLst>
          </p:cNvPr>
          <p:cNvGrpSpPr/>
          <p:nvPr/>
        </p:nvGrpSpPr>
        <p:grpSpPr>
          <a:xfrm>
            <a:off x="135194" y="4419600"/>
            <a:ext cx="4036141" cy="2438400"/>
            <a:chOff x="135194" y="4419600"/>
            <a:chExt cx="4036141" cy="2438400"/>
          </a:xfrm>
        </p:grpSpPr>
        <p:sp>
          <p:nvSpPr>
            <p:cNvPr id="42" name="Content Placeholder 2">
              <a:extLst>
                <a:ext uri="{FF2B5EF4-FFF2-40B4-BE49-F238E27FC236}">
                  <a16:creationId xmlns:a16="http://schemas.microsoft.com/office/drawing/2014/main" id="{2E4FE6A3-700D-41EC-AA10-BC5526FB4844}"/>
                </a:ext>
              </a:extLst>
            </p:cNvPr>
            <p:cNvSpPr txBox="1">
              <a:spLocks/>
            </p:cNvSpPr>
            <p:nvPr/>
          </p:nvSpPr>
          <p:spPr>
            <a:xfrm>
              <a:off x="135194" y="5309421"/>
              <a:ext cx="4036141" cy="1548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 passenger </a:t>
              </a:r>
              <a:r>
                <a:rPr lang="en-US" sz="4000" dirty="0">
                  <a:solidFill>
                    <a:srgbClr val="00B0F0"/>
                  </a:solidFill>
                </a:rPr>
                <a:t>feels </a:t>
              </a:r>
            </a:p>
            <a:p>
              <a:pPr marL="0" indent="0">
                <a:buFont typeface="Arial" panose="020B0604020202020204" pitchFamily="34" charset="0"/>
                <a:buNone/>
              </a:pPr>
              <a:r>
                <a:rPr lang="en-US" sz="4000" dirty="0">
                  <a:solidFill>
                    <a:srgbClr val="00B0F0"/>
                  </a:solidFill>
                </a:rPr>
                <a:t>pulled</a:t>
              </a:r>
              <a:r>
                <a:rPr lang="en-US" sz="4000" dirty="0"/>
                <a:t> downward.</a:t>
              </a:r>
            </a:p>
          </p:txBody>
        </p:sp>
        <p:sp>
          <p:nvSpPr>
            <p:cNvPr id="105" name="Arrow: Right 104">
              <a:extLst>
                <a:ext uri="{FF2B5EF4-FFF2-40B4-BE49-F238E27FC236}">
                  <a16:creationId xmlns:a16="http://schemas.microsoft.com/office/drawing/2014/main" id="{790187C9-0E07-4136-8944-DBD192DB10C3}"/>
                </a:ext>
              </a:extLst>
            </p:cNvPr>
            <p:cNvSpPr/>
            <p:nvPr/>
          </p:nvSpPr>
          <p:spPr>
            <a:xfrm rot="5400000">
              <a:off x="1276350" y="4572000"/>
              <a:ext cx="1066800" cy="7620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 name="Group 5">
            <a:extLst>
              <a:ext uri="{FF2B5EF4-FFF2-40B4-BE49-F238E27FC236}">
                <a16:creationId xmlns:a16="http://schemas.microsoft.com/office/drawing/2014/main" id="{284914F3-DE57-4E3F-92FE-A6E2D52724C0}"/>
              </a:ext>
            </a:extLst>
          </p:cNvPr>
          <p:cNvGrpSpPr/>
          <p:nvPr/>
        </p:nvGrpSpPr>
        <p:grpSpPr>
          <a:xfrm>
            <a:off x="4654345" y="948813"/>
            <a:ext cx="5804105" cy="1731483"/>
            <a:chOff x="4654345" y="948813"/>
            <a:chExt cx="5804105" cy="1731483"/>
          </a:xfrm>
        </p:grpSpPr>
        <p:pic>
          <p:nvPicPr>
            <p:cNvPr id="32" name="Picture 2" descr="Image result for car overhead">
              <a:extLst>
                <a:ext uri="{FF2B5EF4-FFF2-40B4-BE49-F238E27FC236}">
                  <a16:creationId xmlns:a16="http://schemas.microsoft.com/office/drawing/2014/main" id="{E2C0DE65-16BB-4ECB-AF4A-7B03B129E9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33" t="15266" r="6889" b="25024"/>
            <a:stretch/>
          </p:blipFill>
          <p:spPr bwMode="auto">
            <a:xfrm>
              <a:off x="7992883" y="1784400"/>
              <a:ext cx="1684516" cy="895896"/>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a:extLst>
                <a:ext uri="{FF2B5EF4-FFF2-40B4-BE49-F238E27FC236}">
                  <a16:creationId xmlns:a16="http://schemas.microsoft.com/office/drawing/2014/main" id="{D7599A17-FF8E-4B6B-AA8A-E132C5CE73A6}"/>
                </a:ext>
              </a:extLst>
            </p:cNvPr>
            <p:cNvSpPr txBox="1">
              <a:spLocks/>
            </p:cNvSpPr>
            <p:nvPr/>
          </p:nvSpPr>
          <p:spPr>
            <a:xfrm>
              <a:off x="4654345" y="948813"/>
              <a:ext cx="5787513" cy="85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Car </a:t>
              </a:r>
              <a:r>
                <a:rPr lang="en-US" sz="4000" dirty="0">
                  <a:solidFill>
                    <a:srgbClr val="FF0000"/>
                  </a:solidFill>
                </a:rPr>
                <a:t>accelerates</a:t>
              </a:r>
              <a:r>
                <a:rPr lang="en-US" sz="4000" dirty="0"/>
                <a:t> forward…</a:t>
              </a:r>
            </a:p>
          </p:txBody>
        </p:sp>
        <p:grpSp>
          <p:nvGrpSpPr>
            <p:cNvPr id="98" name="Group 97">
              <a:extLst>
                <a:ext uri="{FF2B5EF4-FFF2-40B4-BE49-F238E27FC236}">
                  <a16:creationId xmlns:a16="http://schemas.microsoft.com/office/drawing/2014/main" id="{31A4534C-74DA-4EBA-8377-DA0BEB00A38D}"/>
                </a:ext>
              </a:extLst>
            </p:cNvPr>
            <p:cNvGrpSpPr/>
            <p:nvPr/>
          </p:nvGrpSpPr>
          <p:grpSpPr>
            <a:xfrm rot="5400000">
              <a:off x="6926671" y="1630775"/>
              <a:ext cx="598080" cy="1207677"/>
              <a:chOff x="560439" y="3831406"/>
              <a:chExt cx="609600" cy="553269"/>
            </a:xfrm>
          </p:grpSpPr>
          <p:cxnSp>
            <p:nvCxnSpPr>
              <p:cNvPr id="99" name="Straight Connector 98">
                <a:extLst>
                  <a:ext uri="{FF2B5EF4-FFF2-40B4-BE49-F238E27FC236}">
                    <a16:creationId xmlns:a16="http://schemas.microsoft.com/office/drawing/2014/main" id="{CECFF68F-1D37-405B-B7F7-D407898C6FB4}"/>
                  </a:ext>
                </a:extLst>
              </p:cNvPr>
              <p:cNvCxnSpPr>
                <a:cxnSpLocks/>
              </p:cNvCxnSpPr>
              <p:nvPr/>
            </p:nvCxnSpPr>
            <p:spPr>
              <a:xfrm>
                <a:off x="560439" y="3834581"/>
                <a:ext cx="0" cy="3056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CFBCAAE-F133-430F-8B9B-041CDE82B569}"/>
                  </a:ext>
                </a:extLst>
              </p:cNvPr>
              <p:cNvCxnSpPr>
                <a:cxnSpLocks/>
              </p:cNvCxnSpPr>
              <p:nvPr/>
            </p:nvCxnSpPr>
            <p:spPr>
              <a:xfrm>
                <a:off x="712839" y="3832225"/>
                <a:ext cx="0" cy="4064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21C1663-8455-4E6C-9DE2-DB874B455DDC}"/>
                  </a:ext>
                </a:extLst>
              </p:cNvPr>
              <p:cNvCxnSpPr>
                <a:cxnSpLocks/>
              </p:cNvCxnSpPr>
              <p:nvPr/>
            </p:nvCxnSpPr>
            <p:spPr>
              <a:xfrm>
                <a:off x="865239" y="3835400"/>
                <a:ext cx="0" cy="54927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52E48BA-0C5C-47E1-81FE-D42A6FE3F67B}"/>
                  </a:ext>
                </a:extLst>
              </p:cNvPr>
              <p:cNvCxnSpPr>
                <a:cxnSpLocks/>
              </p:cNvCxnSpPr>
              <p:nvPr/>
            </p:nvCxnSpPr>
            <p:spPr>
              <a:xfrm>
                <a:off x="1017639" y="3831406"/>
                <a:ext cx="0" cy="4199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00B07D2-4827-4304-A714-C9E7825E589A}"/>
                  </a:ext>
                </a:extLst>
              </p:cNvPr>
              <p:cNvCxnSpPr>
                <a:cxnSpLocks/>
              </p:cNvCxnSpPr>
              <p:nvPr/>
            </p:nvCxnSpPr>
            <p:spPr>
              <a:xfrm>
                <a:off x="1170039" y="3834581"/>
                <a:ext cx="0" cy="302444"/>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6" name="Arrow: Right 105">
              <a:extLst>
                <a:ext uri="{FF2B5EF4-FFF2-40B4-BE49-F238E27FC236}">
                  <a16:creationId xmlns:a16="http://schemas.microsoft.com/office/drawing/2014/main" id="{A9755E7C-AA88-4A41-88AA-E5421AAA017F}"/>
                </a:ext>
              </a:extLst>
            </p:cNvPr>
            <p:cNvSpPr/>
            <p:nvPr/>
          </p:nvSpPr>
          <p:spPr>
            <a:xfrm>
              <a:off x="9391650" y="1466850"/>
              <a:ext cx="1066800"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 name="Group 9">
            <a:extLst>
              <a:ext uri="{FF2B5EF4-FFF2-40B4-BE49-F238E27FC236}">
                <a16:creationId xmlns:a16="http://schemas.microsoft.com/office/drawing/2014/main" id="{475D2517-5DEA-45C3-8048-1E5ED75291AA}"/>
              </a:ext>
            </a:extLst>
          </p:cNvPr>
          <p:cNvGrpSpPr/>
          <p:nvPr/>
        </p:nvGrpSpPr>
        <p:grpSpPr>
          <a:xfrm>
            <a:off x="4837471" y="2190750"/>
            <a:ext cx="8082116" cy="1537519"/>
            <a:chOff x="4837471" y="2190750"/>
            <a:chExt cx="8082116" cy="1537519"/>
          </a:xfrm>
        </p:grpSpPr>
        <p:sp>
          <p:nvSpPr>
            <p:cNvPr id="34" name="Content Placeholder 2">
              <a:extLst>
                <a:ext uri="{FF2B5EF4-FFF2-40B4-BE49-F238E27FC236}">
                  <a16:creationId xmlns:a16="http://schemas.microsoft.com/office/drawing/2014/main" id="{CBC0BCAF-FA46-4181-A57F-47B21E24DD49}"/>
                </a:ext>
              </a:extLst>
            </p:cNvPr>
            <p:cNvSpPr txBox="1">
              <a:spLocks/>
            </p:cNvSpPr>
            <p:nvPr/>
          </p:nvSpPr>
          <p:spPr>
            <a:xfrm>
              <a:off x="4837471" y="2871019"/>
              <a:ext cx="8082116" cy="85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 passenger </a:t>
              </a:r>
              <a:r>
                <a:rPr lang="en-US" sz="4000" dirty="0">
                  <a:solidFill>
                    <a:srgbClr val="00B0F0"/>
                  </a:solidFill>
                </a:rPr>
                <a:t>feels pulled </a:t>
              </a:r>
              <a:r>
                <a:rPr lang="en-US" sz="4000" dirty="0"/>
                <a:t>backward</a:t>
              </a:r>
            </a:p>
          </p:txBody>
        </p:sp>
        <p:sp>
          <p:nvSpPr>
            <p:cNvPr id="107" name="Arrow: Right 106">
              <a:extLst>
                <a:ext uri="{FF2B5EF4-FFF2-40B4-BE49-F238E27FC236}">
                  <a16:creationId xmlns:a16="http://schemas.microsoft.com/office/drawing/2014/main" id="{8F3D4FB1-EBC7-44AB-B7CA-FD59DB835E6F}"/>
                </a:ext>
              </a:extLst>
            </p:cNvPr>
            <p:cNvSpPr/>
            <p:nvPr/>
          </p:nvSpPr>
          <p:spPr>
            <a:xfrm rot="10800000">
              <a:off x="7810500" y="2190750"/>
              <a:ext cx="1066800" cy="7620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2" name="Group 21">
            <a:extLst>
              <a:ext uri="{FF2B5EF4-FFF2-40B4-BE49-F238E27FC236}">
                <a16:creationId xmlns:a16="http://schemas.microsoft.com/office/drawing/2014/main" id="{2E9026D0-A9D4-40E3-9035-60D5D47FA467}"/>
              </a:ext>
            </a:extLst>
          </p:cNvPr>
          <p:cNvGrpSpPr/>
          <p:nvPr/>
        </p:nvGrpSpPr>
        <p:grpSpPr>
          <a:xfrm>
            <a:off x="4279492" y="3775265"/>
            <a:ext cx="7567764" cy="2879505"/>
            <a:chOff x="4279492" y="3775265"/>
            <a:chExt cx="7567764" cy="2879505"/>
          </a:xfrm>
        </p:grpSpPr>
        <p:grpSp>
          <p:nvGrpSpPr>
            <p:cNvPr id="11" name="Group 10">
              <a:extLst>
                <a:ext uri="{FF2B5EF4-FFF2-40B4-BE49-F238E27FC236}">
                  <a16:creationId xmlns:a16="http://schemas.microsoft.com/office/drawing/2014/main" id="{B81A156B-A5D8-4EE3-8D77-ED9146DAE4EE}"/>
                </a:ext>
              </a:extLst>
            </p:cNvPr>
            <p:cNvGrpSpPr/>
            <p:nvPr/>
          </p:nvGrpSpPr>
          <p:grpSpPr>
            <a:xfrm>
              <a:off x="4279492" y="3775265"/>
              <a:ext cx="7567764" cy="2879505"/>
              <a:chOff x="4279492" y="3775265"/>
              <a:chExt cx="7567764" cy="2879505"/>
            </a:xfrm>
          </p:grpSpPr>
          <p:sp>
            <p:nvSpPr>
              <p:cNvPr id="45" name="Content Placeholder 2">
                <a:extLst>
                  <a:ext uri="{FF2B5EF4-FFF2-40B4-BE49-F238E27FC236}">
                    <a16:creationId xmlns:a16="http://schemas.microsoft.com/office/drawing/2014/main" id="{25296195-B84D-4532-9C93-4B83B30705FE}"/>
                  </a:ext>
                </a:extLst>
              </p:cNvPr>
              <p:cNvSpPr txBox="1">
                <a:spLocks/>
              </p:cNvSpPr>
              <p:nvPr/>
            </p:nvSpPr>
            <p:spPr>
              <a:xfrm>
                <a:off x="4279492" y="3785420"/>
                <a:ext cx="4455242" cy="1435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Car turns a corner…</a:t>
                </a:r>
                <a:br>
                  <a:rPr lang="en-US" sz="4000" dirty="0"/>
                </a:br>
                <a:r>
                  <a:rPr lang="en-US" sz="3600" dirty="0"/>
                  <a:t>(</a:t>
                </a:r>
                <a:r>
                  <a:rPr lang="en-US" sz="3600" dirty="0">
                    <a:solidFill>
                      <a:srgbClr val="FF0000"/>
                    </a:solidFill>
                  </a:rPr>
                  <a:t>accelerates</a:t>
                </a:r>
                <a:r>
                  <a:rPr lang="en-US" sz="3600" dirty="0"/>
                  <a:t> inward)</a:t>
                </a:r>
                <a:endParaRPr lang="en-US" sz="4000" dirty="0"/>
              </a:p>
            </p:txBody>
          </p:sp>
          <p:grpSp>
            <p:nvGrpSpPr>
              <p:cNvPr id="48" name="Group 47">
                <a:extLst>
                  <a:ext uri="{FF2B5EF4-FFF2-40B4-BE49-F238E27FC236}">
                    <a16:creationId xmlns:a16="http://schemas.microsoft.com/office/drawing/2014/main" id="{7100EE70-359C-4F88-B3DC-A8722CD4330A}"/>
                  </a:ext>
                </a:extLst>
              </p:cNvPr>
              <p:cNvGrpSpPr/>
              <p:nvPr/>
            </p:nvGrpSpPr>
            <p:grpSpPr>
              <a:xfrm rot="10800000" flipH="1">
                <a:off x="8553450" y="3775265"/>
                <a:ext cx="3293806" cy="2879505"/>
                <a:chOff x="8810018" y="3652362"/>
                <a:chExt cx="3086717" cy="2879505"/>
              </a:xfrm>
            </p:grpSpPr>
            <p:grpSp>
              <p:nvGrpSpPr>
                <p:cNvPr id="49" name="Group 48">
                  <a:extLst>
                    <a:ext uri="{FF2B5EF4-FFF2-40B4-BE49-F238E27FC236}">
                      <a16:creationId xmlns:a16="http://schemas.microsoft.com/office/drawing/2014/main" id="{E3614964-3248-4F2E-863F-02BE00ABB8AB}"/>
                    </a:ext>
                  </a:extLst>
                </p:cNvPr>
                <p:cNvGrpSpPr/>
                <p:nvPr/>
              </p:nvGrpSpPr>
              <p:grpSpPr>
                <a:xfrm rot="10800000" flipH="1">
                  <a:off x="9557551" y="4344338"/>
                  <a:ext cx="2122417" cy="2018817"/>
                  <a:chOff x="7488536" y="545579"/>
                  <a:chExt cx="4419079" cy="3396344"/>
                </a:xfrm>
              </p:grpSpPr>
              <p:sp>
                <p:nvSpPr>
                  <p:cNvPr id="52" name="Arc 51">
                    <a:extLst>
                      <a:ext uri="{FF2B5EF4-FFF2-40B4-BE49-F238E27FC236}">
                        <a16:creationId xmlns:a16="http://schemas.microsoft.com/office/drawing/2014/main" id="{490255E8-5C51-4533-BB03-73962CE9A55B}"/>
                      </a:ext>
                    </a:extLst>
                  </p:cNvPr>
                  <p:cNvSpPr/>
                  <p:nvPr/>
                </p:nvSpPr>
                <p:spPr>
                  <a:xfrm>
                    <a:off x="7488536" y="545579"/>
                    <a:ext cx="4156027" cy="3396344"/>
                  </a:xfrm>
                  <a:prstGeom prst="arc">
                    <a:avLst>
                      <a:gd name="adj1" fmla="val 15675109"/>
                      <a:gd name="adj2" fmla="val 21593966"/>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0000"/>
                      </a:solidFill>
                    </a:endParaRPr>
                  </a:p>
                </p:txBody>
              </p:sp>
              <p:sp>
                <p:nvSpPr>
                  <p:cNvPr id="53" name="Isosceles Triangle 52">
                    <a:extLst>
                      <a:ext uri="{FF2B5EF4-FFF2-40B4-BE49-F238E27FC236}">
                        <a16:creationId xmlns:a16="http://schemas.microsoft.com/office/drawing/2014/main" id="{A3D30D20-0689-4C45-BFA2-C76AD18E5D64}"/>
                      </a:ext>
                    </a:extLst>
                  </p:cNvPr>
                  <p:cNvSpPr/>
                  <p:nvPr/>
                </p:nvSpPr>
                <p:spPr>
                  <a:xfrm rot="10800000">
                    <a:off x="11474172" y="2146250"/>
                    <a:ext cx="433443" cy="56889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grpSp>
            <p:pic>
              <p:nvPicPr>
                <p:cNvPr id="50" name="Picture 2" descr="Image result for car overhead">
                  <a:extLst>
                    <a:ext uri="{FF2B5EF4-FFF2-40B4-BE49-F238E27FC236}">
                      <a16:creationId xmlns:a16="http://schemas.microsoft.com/office/drawing/2014/main" id="{C9CFB6BA-8384-4129-8069-BB3DD9AF00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33" t="15266" r="6889" b="25024"/>
                <a:stretch/>
              </p:blipFill>
              <p:spPr bwMode="auto">
                <a:xfrm>
                  <a:off x="8810018" y="5834110"/>
                  <a:ext cx="1311964" cy="69775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car overhead">
                  <a:extLst>
                    <a:ext uri="{FF2B5EF4-FFF2-40B4-BE49-F238E27FC236}">
                      <a16:creationId xmlns:a16="http://schemas.microsoft.com/office/drawing/2014/main" id="{70CE2C5F-ECC5-4A21-944C-A6003AAD2A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33" t="15266" r="6889" b="25024"/>
                <a:stretch/>
              </p:blipFill>
              <p:spPr bwMode="auto">
                <a:xfrm rot="16200000">
                  <a:off x="10891875" y="3959465"/>
                  <a:ext cx="1311964" cy="6977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8" name="Arrow: Right 107">
              <a:extLst>
                <a:ext uri="{FF2B5EF4-FFF2-40B4-BE49-F238E27FC236}">
                  <a16:creationId xmlns:a16="http://schemas.microsoft.com/office/drawing/2014/main" id="{B9B36902-DF53-487A-AA0F-8D0D81B19C02}"/>
                </a:ext>
              </a:extLst>
            </p:cNvPr>
            <p:cNvSpPr/>
            <p:nvPr/>
          </p:nvSpPr>
          <p:spPr>
            <a:xfrm rot="8375174">
              <a:off x="10149604" y="4447075"/>
              <a:ext cx="907530"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0" name="Group 19">
            <a:extLst>
              <a:ext uri="{FF2B5EF4-FFF2-40B4-BE49-F238E27FC236}">
                <a16:creationId xmlns:a16="http://schemas.microsoft.com/office/drawing/2014/main" id="{0D3842EE-BC87-4EB6-A28D-7A98585DCEEF}"/>
              </a:ext>
            </a:extLst>
          </p:cNvPr>
          <p:cNvGrpSpPr/>
          <p:nvPr/>
        </p:nvGrpSpPr>
        <p:grpSpPr>
          <a:xfrm>
            <a:off x="5788743" y="3628122"/>
            <a:ext cx="6437047" cy="3267978"/>
            <a:chOff x="5788743" y="3628122"/>
            <a:chExt cx="6437047" cy="3267978"/>
          </a:xfrm>
        </p:grpSpPr>
        <p:sp>
          <p:nvSpPr>
            <p:cNvPr id="46" name="Content Placeholder 2">
              <a:extLst>
                <a:ext uri="{FF2B5EF4-FFF2-40B4-BE49-F238E27FC236}">
                  <a16:creationId xmlns:a16="http://schemas.microsoft.com/office/drawing/2014/main" id="{A5B9B2FD-9139-4770-9A3A-94D09B7CBD9F}"/>
                </a:ext>
              </a:extLst>
            </p:cNvPr>
            <p:cNvSpPr txBox="1">
              <a:spLocks/>
            </p:cNvSpPr>
            <p:nvPr/>
          </p:nvSpPr>
          <p:spPr>
            <a:xfrm>
              <a:off x="5788743" y="5229531"/>
              <a:ext cx="3978378" cy="1666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 passenger </a:t>
              </a:r>
              <a:r>
                <a:rPr lang="en-US" sz="4000" dirty="0">
                  <a:solidFill>
                    <a:srgbClr val="00B0F0"/>
                  </a:solidFill>
                </a:rPr>
                <a:t>feels</a:t>
              </a:r>
            </a:p>
            <a:p>
              <a:pPr marL="0" indent="0">
                <a:buFont typeface="Arial" panose="020B0604020202020204" pitchFamily="34" charset="0"/>
                <a:buNone/>
              </a:pPr>
              <a:r>
                <a:rPr lang="en-US" sz="4000" dirty="0">
                  <a:solidFill>
                    <a:srgbClr val="00B0F0"/>
                  </a:solidFill>
                </a:rPr>
                <a:t>pulled</a:t>
              </a:r>
              <a:r>
                <a:rPr lang="en-US" sz="4000" dirty="0"/>
                <a:t> outward</a:t>
              </a:r>
            </a:p>
          </p:txBody>
        </p:sp>
        <p:sp>
          <p:nvSpPr>
            <p:cNvPr id="109" name="Arrow: Right 108">
              <a:extLst>
                <a:ext uri="{FF2B5EF4-FFF2-40B4-BE49-F238E27FC236}">
                  <a16:creationId xmlns:a16="http://schemas.microsoft.com/office/drawing/2014/main" id="{021E9D67-3882-4478-865A-71A2EABEDEAF}"/>
                </a:ext>
              </a:extLst>
            </p:cNvPr>
            <p:cNvSpPr/>
            <p:nvPr/>
          </p:nvSpPr>
          <p:spPr>
            <a:xfrm rot="19311884">
              <a:off x="11377859" y="3628122"/>
              <a:ext cx="847931" cy="7620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2168922465"/>
      </p:ext>
    </p:extLst>
  </p:cSld>
  <p:clrMapOvr>
    <a:masterClrMapping/>
  </p:clrMapOvr>
  <mc:AlternateContent xmlns:mc="http://schemas.openxmlformats.org/markup-compatibility/2006" xmlns:p14="http://schemas.microsoft.com/office/powerpoint/2010/main">
    <mc:Choice Requires="p14">
      <p:transition spd="slow" p14:dur="2000" advTm="38412"/>
    </mc:Choice>
    <mc:Fallback xmlns="">
      <p:transition spd="slow" advTm="384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91"/>
                                        </p:tgtEl>
                                        <p:attrNameLst>
                                          <p:attrName>style.visibility</p:attrName>
                                        </p:attrNameLst>
                                      </p:cBhvr>
                                      <p:to>
                                        <p:strVal val="visible"/>
                                      </p:to>
                                    </p:set>
                                    <p:animEffect transition="in" filter="fade">
                                      <p:cBhvr>
                                        <p:cTn id="12" dur="1000"/>
                                        <p:tgtEl>
                                          <p:spTgt spid="3091"/>
                                        </p:tgtEl>
                                      </p:cBhvr>
                                    </p:animEffect>
                                    <p:anim calcmode="lin" valueType="num">
                                      <p:cBhvr>
                                        <p:cTn id="13" dur="1000" fill="hold"/>
                                        <p:tgtEl>
                                          <p:spTgt spid="3091"/>
                                        </p:tgtEl>
                                        <p:attrNameLst>
                                          <p:attrName>ppt_x</p:attrName>
                                        </p:attrNameLst>
                                      </p:cBhvr>
                                      <p:tavLst>
                                        <p:tav tm="0">
                                          <p:val>
                                            <p:strVal val="#ppt_x"/>
                                          </p:val>
                                        </p:tav>
                                        <p:tav tm="100000">
                                          <p:val>
                                            <p:strVal val="#ppt_x"/>
                                          </p:val>
                                        </p:tav>
                                      </p:tavLst>
                                    </p:anim>
                                    <p:anim calcmode="lin" valueType="num">
                                      <p:cBhvr>
                                        <p:cTn id="14" dur="1000" fill="hold"/>
                                        <p:tgtEl>
                                          <p:spTgt spid="309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87"/>
                                        </p:tgtEl>
                                        <p:attrNameLst>
                                          <p:attrName>style.visibility</p:attrName>
                                        </p:attrNameLst>
                                      </p:cBhvr>
                                      <p:to>
                                        <p:strVal val="visible"/>
                                      </p:to>
                                    </p:set>
                                    <p:animEffect transition="in" filter="fade">
                                      <p:cBhvr>
                                        <p:cTn id="17" dur="1000"/>
                                        <p:tgtEl>
                                          <p:spTgt spid="3087"/>
                                        </p:tgtEl>
                                      </p:cBhvr>
                                    </p:animEffect>
                                    <p:anim calcmode="lin" valueType="num">
                                      <p:cBhvr>
                                        <p:cTn id="18" dur="1000" fill="hold"/>
                                        <p:tgtEl>
                                          <p:spTgt spid="3087"/>
                                        </p:tgtEl>
                                        <p:attrNameLst>
                                          <p:attrName>ppt_x</p:attrName>
                                        </p:attrNameLst>
                                      </p:cBhvr>
                                      <p:tavLst>
                                        <p:tav tm="0">
                                          <p:val>
                                            <p:strVal val="#ppt_x"/>
                                          </p:val>
                                        </p:tav>
                                        <p:tav tm="100000">
                                          <p:val>
                                            <p:strVal val="#ppt_x"/>
                                          </p:val>
                                        </p:tav>
                                      </p:tavLst>
                                    </p:anim>
                                    <p:anim calcmode="lin" valueType="num">
                                      <p:cBhvr>
                                        <p:cTn id="19" dur="1000" fill="hold"/>
                                        <p:tgtEl>
                                          <p:spTgt spid="308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righ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09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94E9-46AE-46C5-B885-1BB8E9AE382F}"/>
              </a:ext>
            </a:extLst>
          </p:cNvPr>
          <p:cNvSpPr>
            <a:spLocks noGrp="1"/>
          </p:cNvSpPr>
          <p:nvPr>
            <p:ph type="title"/>
          </p:nvPr>
        </p:nvSpPr>
        <p:spPr>
          <a:xfrm>
            <a:off x="0" y="-1695450"/>
            <a:ext cx="10515600" cy="1238250"/>
          </a:xfrm>
        </p:spPr>
        <p:txBody>
          <a:bodyPr>
            <a:normAutofit/>
          </a:bodyPr>
          <a:lstStyle/>
          <a:p>
            <a:r>
              <a:rPr lang="en-US" sz="6000" b="1" dirty="0" err="1">
                <a:solidFill>
                  <a:srgbClr val="0070C0"/>
                </a:solidFill>
              </a:rPr>
              <a:t>Gallilean</a:t>
            </a:r>
            <a:r>
              <a:rPr lang="en-US" sz="6000" b="1" dirty="0">
                <a:solidFill>
                  <a:srgbClr val="0070C0"/>
                </a:solidFill>
              </a:rPr>
              <a:t> Relativity</a:t>
            </a:r>
            <a:endParaRPr lang="en-CA" sz="6000" b="1" dirty="0">
              <a:solidFill>
                <a:srgbClr val="0070C0"/>
              </a:solidFill>
            </a:endParaRPr>
          </a:p>
        </p:txBody>
      </p:sp>
      <p:sp>
        <p:nvSpPr>
          <p:cNvPr id="46" name="Content Placeholder 2">
            <a:extLst>
              <a:ext uri="{FF2B5EF4-FFF2-40B4-BE49-F238E27FC236}">
                <a16:creationId xmlns:a16="http://schemas.microsoft.com/office/drawing/2014/main" id="{A5B9B2FD-9139-4770-9A3A-94D09B7CBD9F}"/>
              </a:ext>
            </a:extLst>
          </p:cNvPr>
          <p:cNvSpPr txBox="1">
            <a:spLocks/>
          </p:cNvSpPr>
          <p:nvPr/>
        </p:nvSpPr>
        <p:spPr>
          <a:xfrm>
            <a:off x="149942" y="157315"/>
            <a:ext cx="9813208" cy="1666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A passenger in an </a:t>
            </a:r>
            <a:r>
              <a:rPr lang="en-US" sz="4000" b="1" dirty="0">
                <a:solidFill>
                  <a:srgbClr val="FF0000"/>
                </a:solidFill>
              </a:rPr>
              <a:t>accelerating</a:t>
            </a:r>
            <a:r>
              <a:rPr lang="en-US" sz="4000" dirty="0"/>
              <a:t> box…</a:t>
            </a:r>
          </a:p>
          <a:p>
            <a:pPr marL="0" indent="0">
              <a:buFont typeface="Arial" panose="020B0604020202020204" pitchFamily="34" charset="0"/>
              <a:buNone/>
            </a:pPr>
            <a:r>
              <a:rPr lang="en-US" sz="4000" dirty="0"/>
              <a:t>     …will feel a </a:t>
            </a:r>
            <a:r>
              <a:rPr lang="en-US" sz="4000" b="1" dirty="0">
                <a:solidFill>
                  <a:srgbClr val="00B0F0"/>
                </a:solidFill>
              </a:rPr>
              <a:t>fictitious force pulling </a:t>
            </a:r>
            <a:r>
              <a:rPr lang="en-US" sz="4000" dirty="0"/>
              <a:t>on them.</a:t>
            </a:r>
          </a:p>
        </p:txBody>
      </p:sp>
      <p:grpSp>
        <p:nvGrpSpPr>
          <p:cNvPr id="5" name="Group 4">
            <a:extLst>
              <a:ext uri="{FF2B5EF4-FFF2-40B4-BE49-F238E27FC236}">
                <a16:creationId xmlns:a16="http://schemas.microsoft.com/office/drawing/2014/main" id="{F03643DB-9E9A-47AA-82CD-DBDB2673CA81}"/>
              </a:ext>
            </a:extLst>
          </p:cNvPr>
          <p:cNvGrpSpPr/>
          <p:nvPr/>
        </p:nvGrpSpPr>
        <p:grpSpPr>
          <a:xfrm>
            <a:off x="636024" y="1428749"/>
            <a:ext cx="2628900" cy="2519931"/>
            <a:chOff x="209550" y="1714499"/>
            <a:chExt cx="3676647" cy="3524253"/>
          </a:xfrm>
        </p:grpSpPr>
        <p:grpSp>
          <p:nvGrpSpPr>
            <p:cNvPr id="3087" name="Group 3086">
              <a:extLst>
                <a:ext uri="{FF2B5EF4-FFF2-40B4-BE49-F238E27FC236}">
                  <a16:creationId xmlns:a16="http://schemas.microsoft.com/office/drawing/2014/main" id="{A723C051-1CFF-401C-A90C-5C2FB38DE7C1}"/>
                </a:ext>
              </a:extLst>
            </p:cNvPr>
            <p:cNvGrpSpPr/>
            <p:nvPr/>
          </p:nvGrpSpPr>
          <p:grpSpPr>
            <a:xfrm>
              <a:off x="209550" y="2266951"/>
              <a:ext cx="3676647" cy="2971801"/>
              <a:chOff x="266700" y="2190750"/>
              <a:chExt cx="3676650" cy="2971800"/>
            </a:xfrm>
          </p:grpSpPr>
          <p:sp>
            <p:nvSpPr>
              <p:cNvPr id="80" name="Rectangle 79">
                <a:extLst>
                  <a:ext uri="{FF2B5EF4-FFF2-40B4-BE49-F238E27FC236}">
                    <a16:creationId xmlns:a16="http://schemas.microsoft.com/office/drawing/2014/main" id="{4CE25C5B-1D78-47E8-8B29-CBD106F38080}"/>
                  </a:ext>
                </a:extLst>
              </p:cNvPr>
              <p:cNvSpPr/>
              <p:nvPr/>
            </p:nvSpPr>
            <p:spPr>
              <a:xfrm>
                <a:off x="2705100" y="219075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86" name="Rectangle 3085">
                <a:extLst>
                  <a:ext uri="{FF2B5EF4-FFF2-40B4-BE49-F238E27FC236}">
                    <a16:creationId xmlns:a16="http://schemas.microsoft.com/office/drawing/2014/main" id="{DA3A4BBE-113C-49C1-9111-3723EC5B6D32}"/>
                  </a:ext>
                </a:extLst>
              </p:cNvPr>
              <p:cNvSpPr/>
              <p:nvPr/>
            </p:nvSpPr>
            <p:spPr>
              <a:xfrm>
                <a:off x="266700" y="224790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F4131F71-6321-4AFA-9ABC-99F7A2C29FDD}"/>
                  </a:ext>
                </a:extLst>
              </p:cNvPr>
              <p:cNvSpPr/>
              <p:nvPr/>
            </p:nvSpPr>
            <p:spPr>
              <a:xfrm>
                <a:off x="1406013" y="2605056"/>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Graphic 39" descr="Confused person">
                <a:extLst>
                  <a:ext uri="{FF2B5EF4-FFF2-40B4-BE49-F238E27FC236}">
                    <a16:creationId xmlns:a16="http://schemas.microsoft.com/office/drawing/2014/main" id="{868DF992-B3A9-4E71-8BD3-CB6A2AE939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1768" y="3266767"/>
                <a:ext cx="1246240" cy="1246240"/>
              </a:xfrm>
              <a:prstGeom prst="rect">
                <a:avLst/>
              </a:prstGeom>
            </p:spPr>
          </p:pic>
          <p:grpSp>
            <p:nvGrpSpPr>
              <p:cNvPr id="3079" name="Group 3078">
                <a:extLst>
                  <a:ext uri="{FF2B5EF4-FFF2-40B4-BE49-F238E27FC236}">
                    <a16:creationId xmlns:a16="http://schemas.microsoft.com/office/drawing/2014/main" id="{8451A085-8566-463D-B40B-6AA470573759}"/>
                  </a:ext>
                </a:extLst>
              </p:cNvPr>
              <p:cNvGrpSpPr/>
              <p:nvPr/>
            </p:nvGrpSpPr>
            <p:grpSpPr>
              <a:xfrm>
                <a:off x="1624064" y="4609281"/>
                <a:ext cx="985786" cy="553269"/>
                <a:chOff x="560439" y="3831406"/>
                <a:chExt cx="609600" cy="553269"/>
              </a:xfrm>
            </p:grpSpPr>
            <p:cxnSp>
              <p:nvCxnSpPr>
                <p:cNvPr id="54" name="Straight Connector 53">
                  <a:extLst>
                    <a:ext uri="{FF2B5EF4-FFF2-40B4-BE49-F238E27FC236}">
                      <a16:creationId xmlns:a16="http://schemas.microsoft.com/office/drawing/2014/main" id="{CB933EBA-2981-472A-B200-39C93F46D94A}"/>
                    </a:ext>
                  </a:extLst>
                </p:cNvPr>
                <p:cNvCxnSpPr>
                  <a:cxnSpLocks/>
                </p:cNvCxnSpPr>
                <p:nvPr/>
              </p:nvCxnSpPr>
              <p:spPr>
                <a:xfrm>
                  <a:off x="560439" y="3834581"/>
                  <a:ext cx="0" cy="3056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819752E-A7EF-4CED-ADE9-F644C18A53B9}"/>
                    </a:ext>
                  </a:extLst>
                </p:cNvPr>
                <p:cNvCxnSpPr>
                  <a:cxnSpLocks/>
                </p:cNvCxnSpPr>
                <p:nvPr/>
              </p:nvCxnSpPr>
              <p:spPr>
                <a:xfrm>
                  <a:off x="712839" y="3832225"/>
                  <a:ext cx="0" cy="4064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EFF51F-9B43-4C39-B9EE-1B1BA82AAA03}"/>
                    </a:ext>
                  </a:extLst>
                </p:cNvPr>
                <p:cNvCxnSpPr>
                  <a:cxnSpLocks/>
                </p:cNvCxnSpPr>
                <p:nvPr/>
              </p:nvCxnSpPr>
              <p:spPr>
                <a:xfrm>
                  <a:off x="865239" y="3835400"/>
                  <a:ext cx="0" cy="54927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3ABF137-52B8-45BE-895B-1602360AD490}"/>
                    </a:ext>
                  </a:extLst>
                </p:cNvPr>
                <p:cNvCxnSpPr>
                  <a:cxnSpLocks/>
                </p:cNvCxnSpPr>
                <p:nvPr/>
              </p:nvCxnSpPr>
              <p:spPr>
                <a:xfrm>
                  <a:off x="1017639" y="3831406"/>
                  <a:ext cx="0" cy="4199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8F98B11-7B41-41B5-A06D-3D14632EE02C}"/>
                    </a:ext>
                  </a:extLst>
                </p:cNvPr>
                <p:cNvCxnSpPr>
                  <a:cxnSpLocks/>
                </p:cNvCxnSpPr>
                <p:nvPr/>
              </p:nvCxnSpPr>
              <p:spPr>
                <a:xfrm>
                  <a:off x="1170039" y="3834581"/>
                  <a:ext cx="0" cy="302444"/>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080" name="Group 3079">
                <a:extLst>
                  <a:ext uri="{FF2B5EF4-FFF2-40B4-BE49-F238E27FC236}">
                    <a16:creationId xmlns:a16="http://schemas.microsoft.com/office/drawing/2014/main" id="{4FC7F5D1-16EF-4F55-8025-EDC6ADD946A6}"/>
                  </a:ext>
                </a:extLst>
              </p:cNvPr>
              <p:cNvGrpSpPr/>
              <p:nvPr/>
            </p:nvGrpSpPr>
            <p:grpSpPr>
              <a:xfrm rot="16200000">
                <a:off x="771526" y="2905122"/>
                <a:ext cx="2667001" cy="1466852"/>
                <a:chOff x="414389" y="3831098"/>
                <a:chExt cx="893711" cy="304800"/>
              </a:xfrm>
            </p:grpSpPr>
            <p:cxnSp>
              <p:nvCxnSpPr>
                <p:cNvPr id="60" name="Straight Connector 59">
                  <a:extLst>
                    <a:ext uri="{FF2B5EF4-FFF2-40B4-BE49-F238E27FC236}">
                      <a16:creationId xmlns:a16="http://schemas.microsoft.com/office/drawing/2014/main" id="{1DC8647F-DF5C-4917-8948-43B89E6D817E}"/>
                    </a:ext>
                  </a:extLst>
                </p:cNvPr>
                <p:cNvCxnSpPr>
                  <a:cxnSpLocks/>
                </p:cNvCxnSpPr>
                <p:nvPr/>
              </p:nvCxnSpPr>
              <p:spPr>
                <a:xfrm flipH="1">
                  <a:off x="414389" y="38310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6DB0CA5-5F8C-427E-94D2-EA7EA67945CF}"/>
                    </a:ext>
                  </a:extLst>
                </p:cNvPr>
                <p:cNvCxnSpPr>
                  <a:cxnSpLocks/>
                </p:cNvCxnSpPr>
                <p:nvPr/>
              </p:nvCxnSpPr>
              <p:spPr>
                <a:xfrm flipH="1">
                  <a:off x="430264" y="41358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091" name="Arrow: Right 3090">
              <a:extLst>
                <a:ext uri="{FF2B5EF4-FFF2-40B4-BE49-F238E27FC236}">
                  <a16:creationId xmlns:a16="http://schemas.microsoft.com/office/drawing/2014/main" id="{1E64ED7F-9462-4DDB-BC76-92829674328C}"/>
                </a:ext>
              </a:extLst>
            </p:cNvPr>
            <p:cNvSpPr/>
            <p:nvPr/>
          </p:nvSpPr>
          <p:spPr>
            <a:xfrm rot="16200000">
              <a:off x="2190748" y="1866900"/>
              <a:ext cx="1066801"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 name="Group 5">
            <a:extLst>
              <a:ext uri="{FF2B5EF4-FFF2-40B4-BE49-F238E27FC236}">
                <a16:creationId xmlns:a16="http://schemas.microsoft.com/office/drawing/2014/main" id="{858B0581-180C-42C4-9456-536611A266C7}"/>
              </a:ext>
            </a:extLst>
          </p:cNvPr>
          <p:cNvGrpSpPr/>
          <p:nvPr/>
        </p:nvGrpSpPr>
        <p:grpSpPr>
          <a:xfrm>
            <a:off x="3866996" y="2057400"/>
            <a:ext cx="3836578" cy="1213446"/>
            <a:chOff x="6621872" y="1466850"/>
            <a:chExt cx="3836578" cy="1213446"/>
          </a:xfrm>
        </p:grpSpPr>
        <p:pic>
          <p:nvPicPr>
            <p:cNvPr id="32" name="Picture 2" descr="Image result for car overhead">
              <a:extLst>
                <a:ext uri="{FF2B5EF4-FFF2-40B4-BE49-F238E27FC236}">
                  <a16:creationId xmlns:a16="http://schemas.microsoft.com/office/drawing/2014/main" id="{E2C0DE65-16BB-4ECB-AF4A-7B03B129E9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33" t="15266" r="6889" b="25024"/>
            <a:stretch/>
          </p:blipFill>
          <p:spPr bwMode="auto">
            <a:xfrm>
              <a:off x="7992883" y="1784400"/>
              <a:ext cx="1684516" cy="895896"/>
            </a:xfrm>
            <a:prstGeom prst="rect">
              <a:avLst/>
            </a:prstGeom>
            <a:noFill/>
            <a:extLst>
              <a:ext uri="{909E8E84-426E-40DD-AFC4-6F175D3DCCD1}">
                <a14:hiddenFill xmlns:a14="http://schemas.microsoft.com/office/drawing/2010/main">
                  <a:solidFill>
                    <a:srgbClr val="FFFFFF"/>
                  </a:solidFill>
                </a14:hiddenFill>
              </a:ext>
            </a:extLst>
          </p:spPr>
        </p:pic>
        <p:grpSp>
          <p:nvGrpSpPr>
            <p:cNvPr id="98" name="Group 97">
              <a:extLst>
                <a:ext uri="{FF2B5EF4-FFF2-40B4-BE49-F238E27FC236}">
                  <a16:creationId xmlns:a16="http://schemas.microsoft.com/office/drawing/2014/main" id="{31A4534C-74DA-4EBA-8377-DA0BEB00A38D}"/>
                </a:ext>
              </a:extLst>
            </p:cNvPr>
            <p:cNvGrpSpPr/>
            <p:nvPr/>
          </p:nvGrpSpPr>
          <p:grpSpPr>
            <a:xfrm rot="5400000">
              <a:off x="6926671" y="1630775"/>
              <a:ext cx="598080" cy="1207677"/>
              <a:chOff x="560439" y="3831406"/>
              <a:chExt cx="609600" cy="553269"/>
            </a:xfrm>
          </p:grpSpPr>
          <p:cxnSp>
            <p:nvCxnSpPr>
              <p:cNvPr id="99" name="Straight Connector 98">
                <a:extLst>
                  <a:ext uri="{FF2B5EF4-FFF2-40B4-BE49-F238E27FC236}">
                    <a16:creationId xmlns:a16="http://schemas.microsoft.com/office/drawing/2014/main" id="{CECFF68F-1D37-405B-B7F7-D407898C6FB4}"/>
                  </a:ext>
                </a:extLst>
              </p:cNvPr>
              <p:cNvCxnSpPr>
                <a:cxnSpLocks/>
              </p:cNvCxnSpPr>
              <p:nvPr/>
            </p:nvCxnSpPr>
            <p:spPr>
              <a:xfrm>
                <a:off x="560439" y="3834581"/>
                <a:ext cx="0" cy="3056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CFBCAAE-F133-430F-8B9B-041CDE82B569}"/>
                  </a:ext>
                </a:extLst>
              </p:cNvPr>
              <p:cNvCxnSpPr>
                <a:cxnSpLocks/>
              </p:cNvCxnSpPr>
              <p:nvPr/>
            </p:nvCxnSpPr>
            <p:spPr>
              <a:xfrm>
                <a:off x="712839" y="3832225"/>
                <a:ext cx="0" cy="4064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21C1663-8455-4E6C-9DE2-DB874B455DDC}"/>
                  </a:ext>
                </a:extLst>
              </p:cNvPr>
              <p:cNvCxnSpPr>
                <a:cxnSpLocks/>
              </p:cNvCxnSpPr>
              <p:nvPr/>
            </p:nvCxnSpPr>
            <p:spPr>
              <a:xfrm>
                <a:off x="865239" y="3835400"/>
                <a:ext cx="0" cy="54927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52E48BA-0C5C-47E1-81FE-D42A6FE3F67B}"/>
                  </a:ext>
                </a:extLst>
              </p:cNvPr>
              <p:cNvCxnSpPr>
                <a:cxnSpLocks/>
              </p:cNvCxnSpPr>
              <p:nvPr/>
            </p:nvCxnSpPr>
            <p:spPr>
              <a:xfrm>
                <a:off x="1017639" y="3831406"/>
                <a:ext cx="0" cy="4199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00B07D2-4827-4304-A714-C9E7825E589A}"/>
                  </a:ext>
                </a:extLst>
              </p:cNvPr>
              <p:cNvCxnSpPr>
                <a:cxnSpLocks/>
              </p:cNvCxnSpPr>
              <p:nvPr/>
            </p:nvCxnSpPr>
            <p:spPr>
              <a:xfrm>
                <a:off x="1170039" y="3834581"/>
                <a:ext cx="0" cy="302444"/>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6" name="Arrow: Right 105">
              <a:extLst>
                <a:ext uri="{FF2B5EF4-FFF2-40B4-BE49-F238E27FC236}">
                  <a16:creationId xmlns:a16="http://schemas.microsoft.com/office/drawing/2014/main" id="{A9755E7C-AA88-4A41-88AA-E5421AAA017F}"/>
                </a:ext>
              </a:extLst>
            </p:cNvPr>
            <p:cNvSpPr/>
            <p:nvPr/>
          </p:nvSpPr>
          <p:spPr>
            <a:xfrm>
              <a:off x="9391650" y="1466850"/>
              <a:ext cx="1066800"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 name="Group 9">
            <a:extLst>
              <a:ext uri="{FF2B5EF4-FFF2-40B4-BE49-F238E27FC236}">
                <a16:creationId xmlns:a16="http://schemas.microsoft.com/office/drawing/2014/main" id="{B4BEEA86-24AF-480A-B978-D1CF53A4B6F7}"/>
              </a:ext>
            </a:extLst>
          </p:cNvPr>
          <p:cNvGrpSpPr/>
          <p:nvPr/>
        </p:nvGrpSpPr>
        <p:grpSpPr>
          <a:xfrm>
            <a:off x="8694174" y="1896292"/>
            <a:ext cx="2597130" cy="2270458"/>
            <a:chOff x="8553450" y="3775265"/>
            <a:chExt cx="3293806" cy="2879505"/>
          </a:xfrm>
        </p:grpSpPr>
        <p:grpSp>
          <p:nvGrpSpPr>
            <p:cNvPr id="48" name="Group 47">
              <a:extLst>
                <a:ext uri="{FF2B5EF4-FFF2-40B4-BE49-F238E27FC236}">
                  <a16:creationId xmlns:a16="http://schemas.microsoft.com/office/drawing/2014/main" id="{7100EE70-359C-4F88-B3DC-A8722CD4330A}"/>
                </a:ext>
              </a:extLst>
            </p:cNvPr>
            <p:cNvGrpSpPr/>
            <p:nvPr/>
          </p:nvGrpSpPr>
          <p:grpSpPr>
            <a:xfrm rot="10800000" flipH="1">
              <a:off x="8553450" y="3775265"/>
              <a:ext cx="3293806" cy="2879505"/>
              <a:chOff x="8810018" y="3652362"/>
              <a:chExt cx="3086717" cy="2879505"/>
            </a:xfrm>
          </p:grpSpPr>
          <p:grpSp>
            <p:nvGrpSpPr>
              <p:cNvPr id="49" name="Group 48">
                <a:extLst>
                  <a:ext uri="{FF2B5EF4-FFF2-40B4-BE49-F238E27FC236}">
                    <a16:creationId xmlns:a16="http://schemas.microsoft.com/office/drawing/2014/main" id="{E3614964-3248-4F2E-863F-02BE00ABB8AB}"/>
                  </a:ext>
                </a:extLst>
              </p:cNvPr>
              <p:cNvGrpSpPr/>
              <p:nvPr/>
            </p:nvGrpSpPr>
            <p:grpSpPr>
              <a:xfrm rot="10800000" flipH="1">
                <a:off x="9557551" y="4344338"/>
                <a:ext cx="2122417" cy="2018817"/>
                <a:chOff x="7488536" y="545579"/>
                <a:chExt cx="4419079" cy="3396344"/>
              </a:xfrm>
            </p:grpSpPr>
            <p:sp>
              <p:nvSpPr>
                <p:cNvPr id="52" name="Arc 51">
                  <a:extLst>
                    <a:ext uri="{FF2B5EF4-FFF2-40B4-BE49-F238E27FC236}">
                      <a16:creationId xmlns:a16="http://schemas.microsoft.com/office/drawing/2014/main" id="{490255E8-5C51-4533-BB03-73962CE9A55B}"/>
                    </a:ext>
                  </a:extLst>
                </p:cNvPr>
                <p:cNvSpPr/>
                <p:nvPr/>
              </p:nvSpPr>
              <p:spPr>
                <a:xfrm>
                  <a:off x="7488536" y="545579"/>
                  <a:ext cx="4156027" cy="3396344"/>
                </a:xfrm>
                <a:prstGeom prst="arc">
                  <a:avLst>
                    <a:gd name="adj1" fmla="val 15675109"/>
                    <a:gd name="adj2" fmla="val 21593966"/>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0000"/>
                    </a:solidFill>
                  </a:endParaRPr>
                </a:p>
              </p:txBody>
            </p:sp>
            <p:sp>
              <p:nvSpPr>
                <p:cNvPr id="53" name="Isosceles Triangle 52">
                  <a:extLst>
                    <a:ext uri="{FF2B5EF4-FFF2-40B4-BE49-F238E27FC236}">
                      <a16:creationId xmlns:a16="http://schemas.microsoft.com/office/drawing/2014/main" id="{A3D30D20-0689-4C45-BFA2-C76AD18E5D64}"/>
                    </a:ext>
                  </a:extLst>
                </p:cNvPr>
                <p:cNvSpPr/>
                <p:nvPr/>
              </p:nvSpPr>
              <p:spPr>
                <a:xfrm rot="10800000">
                  <a:off x="11474172" y="2146250"/>
                  <a:ext cx="433443" cy="56889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grpSp>
          <p:pic>
            <p:nvPicPr>
              <p:cNvPr id="50" name="Picture 2" descr="Image result for car overhead">
                <a:extLst>
                  <a:ext uri="{FF2B5EF4-FFF2-40B4-BE49-F238E27FC236}">
                    <a16:creationId xmlns:a16="http://schemas.microsoft.com/office/drawing/2014/main" id="{C9CFB6BA-8384-4129-8069-BB3DD9AF00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33" t="15266" r="6889" b="25024"/>
              <a:stretch/>
            </p:blipFill>
            <p:spPr bwMode="auto">
              <a:xfrm>
                <a:off x="8810018" y="5834110"/>
                <a:ext cx="1311964" cy="69775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car overhead">
                <a:extLst>
                  <a:ext uri="{FF2B5EF4-FFF2-40B4-BE49-F238E27FC236}">
                    <a16:creationId xmlns:a16="http://schemas.microsoft.com/office/drawing/2014/main" id="{70CE2C5F-ECC5-4A21-944C-A6003AAD2A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33" t="15266" r="6889" b="25024"/>
              <a:stretch/>
            </p:blipFill>
            <p:spPr bwMode="auto">
              <a:xfrm rot="16200000">
                <a:off x="10891875" y="3959465"/>
                <a:ext cx="1311964" cy="697757"/>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Arrow: Right 107">
              <a:extLst>
                <a:ext uri="{FF2B5EF4-FFF2-40B4-BE49-F238E27FC236}">
                  <a16:creationId xmlns:a16="http://schemas.microsoft.com/office/drawing/2014/main" id="{B9B36902-DF53-487A-AA0F-8D0D81B19C02}"/>
                </a:ext>
              </a:extLst>
            </p:cNvPr>
            <p:cNvSpPr/>
            <p:nvPr/>
          </p:nvSpPr>
          <p:spPr>
            <a:xfrm rot="8375174">
              <a:off x="10149604" y="4447075"/>
              <a:ext cx="907530"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8" name="Content Placeholder 2">
            <a:extLst>
              <a:ext uri="{FF2B5EF4-FFF2-40B4-BE49-F238E27FC236}">
                <a16:creationId xmlns:a16="http://schemas.microsoft.com/office/drawing/2014/main" id="{C725D408-4D41-427C-8C92-10E703AC246A}"/>
              </a:ext>
            </a:extLst>
          </p:cNvPr>
          <p:cNvSpPr txBox="1">
            <a:spLocks/>
          </p:cNvSpPr>
          <p:nvPr/>
        </p:nvSpPr>
        <p:spPr>
          <a:xfrm>
            <a:off x="283292" y="4176865"/>
            <a:ext cx="11222908" cy="1666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A passenger in an </a:t>
            </a:r>
            <a:r>
              <a:rPr lang="en-US" sz="4000" b="1" dirty="0">
                <a:solidFill>
                  <a:srgbClr val="FF0000"/>
                </a:solidFill>
              </a:rPr>
              <a:t>accelerating</a:t>
            </a:r>
            <a:r>
              <a:rPr lang="en-US" sz="4000" dirty="0"/>
              <a:t> reference frame…</a:t>
            </a:r>
          </a:p>
          <a:p>
            <a:pPr marL="0" indent="0">
              <a:buFont typeface="Arial" panose="020B0604020202020204" pitchFamily="34" charset="0"/>
              <a:buNone/>
            </a:pPr>
            <a:r>
              <a:rPr lang="en-US" sz="4000" dirty="0"/>
              <a:t>     …will have </a:t>
            </a:r>
            <a:r>
              <a:rPr lang="en-US" sz="4000" dirty="0">
                <a:solidFill>
                  <a:srgbClr val="00B0F0"/>
                </a:solidFill>
              </a:rPr>
              <a:t>different laws of motion</a:t>
            </a:r>
            <a:r>
              <a:rPr lang="en-US" sz="4000" dirty="0"/>
              <a:t>!</a:t>
            </a:r>
          </a:p>
        </p:txBody>
      </p:sp>
      <p:grpSp>
        <p:nvGrpSpPr>
          <p:cNvPr id="4" name="Group 3">
            <a:extLst>
              <a:ext uri="{FF2B5EF4-FFF2-40B4-BE49-F238E27FC236}">
                <a16:creationId xmlns:a16="http://schemas.microsoft.com/office/drawing/2014/main" id="{3D22F36D-F648-4513-9F78-3142C013DD45}"/>
              </a:ext>
            </a:extLst>
          </p:cNvPr>
          <p:cNvGrpSpPr/>
          <p:nvPr/>
        </p:nvGrpSpPr>
        <p:grpSpPr>
          <a:xfrm>
            <a:off x="176983" y="5656621"/>
            <a:ext cx="11769211" cy="1201380"/>
            <a:chOff x="176983" y="5656621"/>
            <a:chExt cx="11769211" cy="1201380"/>
          </a:xfrm>
        </p:grpSpPr>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C0D27C4-1EB4-4662-B42C-5C9DE8A3581F}"/>
                    </a:ext>
                  </a:extLst>
                </p:cNvPr>
                <p:cNvSpPr txBox="1">
                  <a:spLocks/>
                </p:cNvSpPr>
                <p:nvPr/>
              </p:nvSpPr>
              <p:spPr>
                <a:xfrm>
                  <a:off x="176983" y="5663379"/>
                  <a:ext cx="6371304" cy="1047135"/>
                </a:xfrm>
                <a:prstGeom prst="rect">
                  <a:avLst/>
                </a:prstGeom>
                <a:ln w="571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US" sz="5400" b="0" i="1" smtClean="0">
                                <a:solidFill>
                                  <a:schemeClr val="tx1"/>
                                </a:solidFill>
                                <a:latin typeface="Cambria Math" panose="02040503050406030204" pitchFamily="18" charset="0"/>
                              </a:rPr>
                            </m:ctrlPr>
                          </m:accPr>
                          <m:e>
                            <m:r>
                              <a:rPr lang="en-US" sz="5400" b="0" i="1" smtClean="0">
                                <a:solidFill>
                                  <a:schemeClr val="tx1"/>
                                </a:solidFill>
                                <a:latin typeface="Cambria Math" panose="02040503050406030204" pitchFamily="18" charset="0"/>
                              </a:rPr>
                              <m:t>𝐹</m:t>
                            </m:r>
                          </m:e>
                        </m:acc>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acc>
                          <m:accPr>
                            <m:chr m:val="⃗"/>
                            <m:ctrlPr>
                              <a:rPr lang="en-US" sz="5400" b="0" i="1" smtClean="0">
                                <a:solidFill>
                                  <a:schemeClr val="tx1"/>
                                </a:solidFill>
                                <a:latin typeface="Cambria Math" panose="02040503050406030204" pitchFamily="18" charset="0"/>
                              </a:rPr>
                            </m:ctrlPr>
                          </m:accPr>
                          <m:e>
                            <m:r>
                              <a:rPr lang="en-US" sz="5400" b="0" i="1" smtClean="0">
                                <a:solidFill>
                                  <a:schemeClr val="tx1"/>
                                </a:solidFill>
                                <a:latin typeface="Cambria Math" panose="02040503050406030204" pitchFamily="18" charset="0"/>
                              </a:rPr>
                              <m:t>𝑎</m:t>
                            </m:r>
                          </m:e>
                        </m:acc>
                        <m:r>
                          <a:rPr lang="en-US" sz="5400" b="0" i="1" smtClean="0">
                            <a:latin typeface="Cambria Math" panose="02040503050406030204" pitchFamily="18" charset="0"/>
                          </a:rPr>
                          <m:t>+</m:t>
                        </m:r>
                        <m:sSub>
                          <m:sSubPr>
                            <m:ctrlPr>
                              <a:rPr lang="en-US" sz="5400" b="0" i="1" smtClean="0">
                                <a:solidFill>
                                  <a:srgbClr val="00B0F0"/>
                                </a:solidFill>
                                <a:latin typeface="Cambria Math" panose="02040503050406030204" pitchFamily="18" charset="0"/>
                              </a:rPr>
                            </m:ctrlPr>
                          </m:sSubPr>
                          <m:e>
                            <m:acc>
                              <m:accPr>
                                <m:chr m:val="⃗"/>
                                <m:ctrlPr>
                                  <a:rPr lang="en-US" sz="5400" b="0" i="1" smtClean="0">
                                    <a:solidFill>
                                      <a:srgbClr val="00B0F0"/>
                                    </a:solidFill>
                                    <a:latin typeface="Cambria Math" panose="02040503050406030204" pitchFamily="18" charset="0"/>
                                  </a:rPr>
                                </m:ctrlPr>
                              </m:accPr>
                              <m:e>
                                <m:r>
                                  <a:rPr lang="en-US" sz="5400" b="0" i="1" smtClean="0">
                                    <a:solidFill>
                                      <a:srgbClr val="00B0F0"/>
                                    </a:solidFill>
                                    <a:latin typeface="Cambria Math" panose="02040503050406030204" pitchFamily="18" charset="0"/>
                                  </a:rPr>
                                  <m:t>𝐹</m:t>
                                </m:r>
                              </m:e>
                            </m:acc>
                          </m:e>
                          <m:sub>
                            <m:r>
                              <a:rPr lang="en-US" sz="5400" b="0" i="1" smtClean="0">
                                <a:solidFill>
                                  <a:srgbClr val="00B0F0"/>
                                </a:solidFill>
                                <a:latin typeface="Cambria Math" panose="02040503050406030204" pitchFamily="18" charset="0"/>
                              </a:rPr>
                              <m:t>𝑓𝑖𝑐𝑡𝑖𝑐𝑖𝑜𝑢𝑠</m:t>
                            </m:r>
                          </m:sub>
                        </m:sSub>
                      </m:oMath>
                    </m:oMathPara>
                  </a14:m>
                  <a:endParaRPr lang="en-US" sz="5400" dirty="0"/>
                </a:p>
              </p:txBody>
            </p:sp>
          </mc:Choice>
          <mc:Fallback xmlns="">
            <p:sp>
              <p:nvSpPr>
                <p:cNvPr id="69" name="Content Placeholder 2">
                  <a:extLst>
                    <a:ext uri="{FF2B5EF4-FFF2-40B4-BE49-F238E27FC236}">
                      <a16:creationId xmlns:a16="http://schemas.microsoft.com/office/drawing/2014/main" id="{2C0D27C4-1EB4-4662-B42C-5C9DE8A3581F}"/>
                    </a:ext>
                  </a:extLst>
                </p:cNvPr>
                <p:cNvSpPr txBox="1">
                  <a:spLocks noRot="1" noChangeAspect="1" noMove="1" noResize="1" noEditPoints="1" noAdjustHandles="1" noChangeArrowheads="1" noChangeShapeType="1" noTextEdit="1"/>
                </p:cNvSpPr>
                <p:nvPr/>
              </p:nvSpPr>
              <p:spPr>
                <a:xfrm>
                  <a:off x="176983" y="5663379"/>
                  <a:ext cx="6371304" cy="1047135"/>
                </a:xfrm>
                <a:prstGeom prst="rect">
                  <a:avLst/>
                </a:prstGeom>
                <a:blipFill>
                  <a:blip r:embed="rId9"/>
                  <a:stretch>
                    <a:fillRect/>
                  </a:stretch>
                </a:blipFill>
                <a:ln w="57150">
                  <a:solidFill>
                    <a:schemeClr val="tx1"/>
                  </a:solidFill>
                </a:ln>
              </p:spPr>
              <p:txBody>
                <a:bodyPr/>
                <a:lstStyle/>
                <a:p>
                  <a:r>
                    <a:rPr lang="en-CA">
                      <a:noFill/>
                    </a:rPr>
                    <a:t> </a:t>
                  </a:r>
                </a:p>
              </p:txBody>
            </p:sp>
          </mc:Fallback>
        </mc:AlternateContent>
        <p:sp>
          <p:nvSpPr>
            <p:cNvPr id="70" name="Content Placeholder 2">
              <a:extLst>
                <a:ext uri="{FF2B5EF4-FFF2-40B4-BE49-F238E27FC236}">
                  <a16:creationId xmlns:a16="http://schemas.microsoft.com/office/drawing/2014/main" id="{1029055E-C46F-453A-804E-AF0FEE4CA96D}"/>
                </a:ext>
              </a:extLst>
            </p:cNvPr>
            <p:cNvSpPr txBox="1">
              <a:spLocks/>
            </p:cNvSpPr>
            <p:nvPr/>
          </p:nvSpPr>
          <p:spPr>
            <a:xfrm>
              <a:off x="6777498" y="5656621"/>
              <a:ext cx="5168696" cy="1201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Newton’s 2</a:t>
              </a:r>
              <a:r>
                <a:rPr lang="en-US" sz="3200" baseline="30000" dirty="0"/>
                <a:t>nd</a:t>
              </a:r>
              <a:r>
                <a:rPr lang="en-US" sz="3200" dirty="0"/>
                <a:t> Law for </a:t>
              </a:r>
            </a:p>
            <a:p>
              <a:pPr marL="0" indent="0">
                <a:buFont typeface="Arial" panose="020B0604020202020204" pitchFamily="34" charset="0"/>
                <a:buNone/>
              </a:pPr>
              <a:r>
                <a:rPr lang="en-US" sz="3200" dirty="0"/>
                <a:t>accelerating reference frame.</a:t>
              </a:r>
            </a:p>
          </p:txBody>
        </p:sp>
      </p:grpSp>
      <p:grpSp>
        <p:nvGrpSpPr>
          <p:cNvPr id="8" name="Group 7">
            <a:extLst>
              <a:ext uri="{FF2B5EF4-FFF2-40B4-BE49-F238E27FC236}">
                <a16:creationId xmlns:a16="http://schemas.microsoft.com/office/drawing/2014/main" id="{C0374923-9148-4CFB-8937-08CC6F6FB8B6}"/>
              </a:ext>
            </a:extLst>
          </p:cNvPr>
          <p:cNvGrpSpPr/>
          <p:nvPr/>
        </p:nvGrpSpPr>
        <p:grpSpPr>
          <a:xfrm>
            <a:off x="1507785" y="1780272"/>
            <a:ext cx="10081989" cy="2345483"/>
            <a:chOff x="1507785" y="1780272"/>
            <a:chExt cx="10081989" cy="2345483"/>
          </a:xfrm>
        </p:grpSpPr>
        <p:sp>
          <p:nvSpPr>
            <p:cNvPr id="47" name="Arrow: Right 46">
              <a:extLst>
                <a:ext uri="{FF2B5EF4-FFF2-40B4-BE49-F238E27FC236}">
                  <a16:creationId xmlns:a16="http://schemas.microsoft.com/office/drawing/2014/main" id="{E567BBF2-D48D-435D-9444-721C96E10CA3}"/>
                </a:ext>
              </a:extLst>
            </p:cNvPr>
            <p:cNvSpPr/>
            <p:nvPr/>
          </p:nvSpPr>
          <p:spPr>
            <a:xfrm rot="5400000">
              <a:off x="1398815" y="3471935"/>
              <a:ext cx="762790" cy="54485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Arrow: Right 73">
              <a:extLst>
                <a:ext uri="{FF2B5EF4-FFF2-40B4-BE49-F238E27FC236}">
                  <a16:creationId xmlns:a16="http://schemas.microsoft.com/office/drawing/2014/main" id="{BE925848-3C02-48C1-87F4-BC0EDA5E94A3}"/>
                </a:ext>
              </a:extLst>
            </p:cNvPr>
            <p:cNvSpPr/>
            <p:nvPr/>
          </p:nvSpPr>
          <p:spPr>
            <a:xfrm rot="10800000">
              <a:off x="5055624" y="2781300"/>
              <a:ext cx="1066800" cy="7620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Arrow: Right 74">
              <a:extLst>
                <a:ext uri="{FF2B5EF4-FFF2-40B4-BE49-F238E27FC236}">
                  <a16:creationId xmlns:a16="http://schemas.microsoft.com/office/drawing/2014/main" id="{8E326B25-60F8-41CA-8E4B-973B77ECBB95}"/>
                </a:ext>
              </a:extLst>
            </p:cNvPr>
            <p:cNvSpPr/>
            <p:nvPr/>
          </p:nvSpPr>
          <p:spPr>
            <a:xfrm rot="19311884">
              <a:off x="10921190" y="1780272"/>
              <a:ext cx="668584" cy="600829"/>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11" name="Ink 10">
                <a:extLst>
                  <a:ext uri="{FF2B5EF4-FFF2-40B4-BE49-F238E27FC236}">
                    <a16:creationId xmlns:a16="http://schemas.microsoft.com/office/drawing/2014/main" id="{BA11F059-4D01-4B90-99DB-F5D76376E610}"/>
                  </a:ext>
                </a:extLst>
              </p14:cNvPr>
              <p14:cNvContentPartPr/>
              <p14:nvPr>
                <p:extLst>
                  <p:ext uri="{42D2F446-02D8-4167-A562-619A0277C38B}">
                    <p15:isNarration xmlns:p15="http://schemas.microsoft.com/office/powerpoint/2012/main" val="1"/>
                  </p:ext>
                </p:extLst>
              </p14:nvPr>
            </p14:nvContentPartPr>
            <p14:xfrm>
              <a:off x="3287160" y="5434560"/>
              <a:ext cx="3295080" cy="1357200"/>
            </p14:xfrm>
          </p:contentPart>
        </mc:Choice>
        <mc:Fallback xmlns="">
          <p:pic>
            <p:nvPicPr>
              <p:cNvPr id="11" name="Ink 10">
                <a:extLst>
                  <a:ext uri="{FF2B5EF4-FFF2-40B4-BE49-F238E27FC236}">
                    <a16:creationId xmlns:a16="http://schemas.microsoft.com/office/drawing/2014/main" id="{BA11F059-4D01-4B90-99DB-F5D76376E610}"/>
                  </a:ext>
                </a:extLst>
              </p:cNvPr>
              <p:cNvPicPr>
                <a:picLocks noGrp="1" noRot="1" noChangeAspect="1" noMove="1" noResize="1" noEditPoints="1" noAdjustHandles="1" noChangeArrowheads="1" noChangeShapeType="1"/>
              </p:cNvPicPr>
              <p:nvPr/>
            </p:nvPicPr>
            <p:blipFill>
              <a:blip r:embed="rId11"/>
              <a:stretch>
                <a:fillRect/>
              </a:stretch>
            </p:blipFill>
            <p:spPr>
              <a:xfrm>
                <a:off x="3277800" y="5425200"/>
                <a:ext cx="3313800" cy="1375920"/>
              </a:xfrm>
              <a:prstGeom prst="rect">
                <a:avLst/>
              </a:prstGeom>
            </p:spPr>
          </p:pic>
        </mc:Fallback>
      </mc:AlternateContent>
    </p:spTree>
    <p:custDataLst>
      <p:tags r:id="rId1"/>
    </p:custDataLst>
    <p:extLst>
      <p:ext uri="{BB962C8B-B14F-4D97-AF65-F5344CB8AC3E}">
        <p14:creationId xmlns:p14="http://schemas.microsoft.com/office/powerpoint/2010/main" val="2309589416"/>
      </p:ext>
    </p:extLst>
  </p:cSld>
  <p:clrMapOvr>
    <a:masterClrMapping/>
  </p:clrMapOvr>
  <mc:AlternateContent xmlns:mc="http://schemas.openxmlformats.org/markup-compatibility/2006" xmlns:p14="http://schemas.microsoft.com/office/powerpoint/2010/main">
    <mc:Choice Requires="p14">
      <p:transition spd="slow" p14:dur="2000" advTm="40215"/>
    </mc:Choice>
    <mc:Fallback xmlns="">
      <p:transition spd="slow" advTm="40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uiExpand="1" build="p"/>
      <p:bldP spid="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567EEC1-CD6A-4C5E-9585-FB1304E6F39E}"/>
              </a:ext>
            </a:extLst>
          </p:cNvPr>
          <p:cNvGrpSpPr/>
          <p:nvPr/>
        </p:nvGrpSpPr>
        <p:grpSpPr>
          <a:xfrm>
            <a:off x="6858000" y="133350"/>
            <a:ext cx="3900950" cy="3463939"/>
            <a:chOff x="6858000" y="133350"/>
            <a:chExt cx="3900950" cy="3463939"/>
          </a:xfrm>
        </p:grpSpPr>
        <p:grpSp>
          <p:nvGrpSpPr>
            <p:cNvPr id="61" name="Group 60">
              <a:extLst>
                <a:ext uri="{FF2B5EF4-FFF2-40B4-BE49-F238E27FC236}">
                  <a16:creationId xmlns:a16="http://schemas.microsoft.com/office/drawing/2014/main" id="{91845E68-7CDF-457E-B028-8C2B5C2825AD}"/>
                </a:ext>
              </a:extLst>
            </p:cNvPr>
            <p:cNvGrpSpPr/>
            <p:nvPr/>
          </p:nvGrpSpPr>
          <p:grpSpPr>
            <a:xfrm>
              <a:off x="7082300" y="625489"/>
              <a:ext cx="3676650" cy="2971800"/>
              <a:chOff x="266700" y="2190750"/>
              <a:chExt cx="3676650" cy="2971800"/>
            </a:xfrm>
          </p:grpSpPr>
          <p:sp>
            <p:nvSpPr>
              <p:cNvPr id="62" name="Rectangle 61">
                <a:extLst>
                  <a:ext uri="{FF2B5EF4-FFF2-40B4-BE49-F238E27FC236}">
                    <a16:creationId xmlns:a16="http://schemas.microsoft.com/office/drawing/2014/main" id="{20628153-926A-48A2-98ED-756E44172BAC}"/>
                  </a:ext>
                </a:extLst>
              </p:cNvPr>
              <p:cNvSpPr/>
              <p:nvPr/>
            </p:nvSpPr>
            <p:spPr>
              <a:xfrm>
                <a:off x="2705100" y="219075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E1DC9CDA-8CBA-4F47-9773-91B3A5711B72}"/>
                  </a:ext>
                </a:extLst>
              </p:cNvPr>
              <p:cNvSpPr/>
              <p:nvPr/>
            </p:nvSpPr>
            <p:spPr>
              <a:xfrm>
                <a:off x="266700" y="224790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63">
                <a:extLst>
                  <a:ext uri="{FF2B5EF4-FFF2-40B4-BE49-F238E27FC236}">
                    <a16:creationId xmlns:a16="http://schemas.microsoft.com/office/drawing/2014/main" id="{AF4255C9-5AA9-4484-B046-8D3535D6CB93}"/>
                  </a:ext>
                </a:extLst>
              </p:cNvPr>
              <p:cNvSpPr/>
              <p:nvPr/>
            </p:nvSpPr>
            <p:spPr>
              <a:xfrm>
                <a:off x="1406013" y="2605056"/>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5" name="Graphic 64" descr="Confused person">
                <a:extLst>
                  <a:ext uri="{FF2B5EF4-FFF2-40B4-BE49-F238E27FC236}">
                    <a16:creationId xmlns:a16="http://schemas.microsoft.com/office/drawing/2014/main" id="{A439AFE9-49E0-4B9E-A33F-D1F6F44E72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4683" y="3266767"/>
                <a:ext cx="1246240" cy="1246240"/>
              </a:xfrm>
              <a:prstGeom prst="rect">
                <a:avLst/>
              </a:prstGeom>
            </p:spPr>
          </p:pic>
          <p:grpSp>
            <p:nvGrpSpPr>
              <p:cNvPr id="66" name="Group 65">
                <a:extLst>
                  <a:ext uri="{FF2B5EF4-FFF2-40B4-BE49-F238E27FC236}">
                    <a16:creationId xmlns:a16="http://schemas.microsoft.com/office/drawing/2014/main" id="{541557C2-9C91-43A3-810D-88BCB57FBC83}"/>
                  </a:ext>
                </a:extLst>
              </p:cNvPr>
              <p:cNvGrpSpPr/>
              <p:nvPr/>
            </p:nvGrpSpPr>
            <p:grpSpPr>
              <a:xfrm>
                <a:off x="1624064" y="4609281"/>
                <a:ext cx="985786" cy="553269"/>
                <a:chOff x="560439" y="3831406"/>
                <a:chExt cx="609600" cy="553269"/>
              </a:xfrm>
            </p:grpSpPr>
            <p:cxnSp>
              <p:nvCxnSpPr>
                <p:cNvPr id="70" name="Straight Connector 69">
                  <a:extLst>
                    <a:ext uri="{FF2B5EF4-FFF2-40B4-BE49-F238E27FC236}">
                      <a16:creationId xmlns:a16="http://schemas.microsoft.com/office/drawing/2014/main" id="{89FCC83B-EC23-479E-B838-3D2F506B9FDF}"/>
                    </a:ext>
                  </a:extLst>
                </p:cNvPr>
                <p:cNvCxnSpPr>
                  <a:cxnSpLocks/>
                </p:cNvCxnSpPr>
                <p:nvPr/>
              </p:nvCxnSpPr>
              <p:spPr>
                <a:xfrm>
                  <a:off x="560439" y="3834581"/>
                  <a:ext cx="0" cy="3056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2B46BE0-1403-4193-B1B2-EBCF737D5CF2}"/>
                    </a:ext>
                  </a:extLst>
                </p:cNvPr>
                <p:cNvCxnSpPr>
                  <a:cxnSpLocks/>
                </p:cNvCxnSpPr>
                <p:nvPr/>
              </p:nvCxnSpPr>
              <p:spPr>
                <a:xfrm>
                  <a:off x="712839" y="3832225"/>
                  <a:ext cx="0" cy="4064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7DDFF52-1BEB-40AC-BFDC-CDC48D2D99B6}"/>
                    </a:ext>
                  </a:extLst>
                </p:cNvPr>
                <p:cNvCxnSpPr>
                  <a:cxnSpLocks/>
                </p:cNvCxnSpPr>
                <p:nvPr/>
              </p:nvCxnSpPr>
              <p:spPr>
                <a:xfrm>
                  <a:off x="865239" y="3835400"/>
                  <a:ext cx="0" cy="54927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5685E61-CB91-4A4B-B973-7FC0E957556F}"/>
                    </a:ext>
                  </a:extLst>
                </p:cNvPr>
                <p:cNvCxnSpPr>
                  <a:cxnSpLocks/>
                </p:cNvCxnSpPr>
                <p:nvPr/>
              </p:nvCxnSpPr>
              <p:spPr>
                <a:xfrm>
                  <a:off x="1017639" y="3831406"/>
                  <a:ext cx="0" cy="4199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B96E5E-75AA-44BE-8BF7-87BDAEB6C616}"/>
                    </a:ext>
                  </a:extLst>
                </p:cNvPr>
                <p:cNvCxnSpPr>
                  <a:cxnSpLocks/>
                </p:cNvCxnSpPr>
                <p:nvPr/>
              </p:nvCxnSpPr>
              <p:spPr>
                <a:xfrm>
                  <a:off x="1170039" y="3834581"/>
                  <a:ext cx="0" cy="302444"/>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C38AA275-F15E-423D-8473-484175B53216}"/>
                  </a:ext>
                </a:extLst>
              </p:cNvPr>
              <p:cNvGrpSpPr/>
              <p:nvPr/>
            </p:nvGrpSpPr>
            <p:grpSpPr>
              <a:xfrm rot="16200000">
                <a:off x="771526" y="2905122"/>
                <a:ext cx="2667001" cy="1466852"/>
                <a:chOff x="414389" y="3831098"/>
                <a:chExt cx="893711" cy="304800"/>
              </a:xfrm>
            </p:grpSpPr>
            <p:cxnSp>
              <p:nvCxnSpPr>
                <p:cNvPr id="68" name="Straight Connector 67">
                  <a:extLst>
                    <a:ext uri="{FF2B5EF4-FFF2-40B4-BE49-F238E27FC236}">
                      <a16:creationId xmlns:a16="http://schemas.microsoft.com/office/drawing/2014/main" id="{6E8BAF71-91EC-4E24-8F6F-321CE46E177C}"/>
                    </a:ext>
                  </a:extLst>
                </p:cNvPr>
                <p:cNvCxnSpPr>
                  <a:cxnSpLocks/>
                </p:cNvCxnSpPr>
                <p:nvPr/>
              </p:nvCxnSpPr>
              <p:spPr>
                <a:xfrm flipH="1">
                  <a:off x="414389" y="38310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A62AE72-EAB0-443A-B085-4925FEC24009}"/>
                    </a:ext>
                  </a:extLst>
                </p:cNvPr>
                <p:cNvCxnSpPr>
                  <a:cxnSpLocks/>
                </p:cNvCxnSpPr>
                <p:nvPr/>
              </p:nvCxnSpPr>
              <p:spPr>
                <a:xfrm flipH="1">
                  <a:off x="430264" y="41358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5" name="Arrow: Right 74">
              <a:extLst>
                <a:ext uri="{FF2B5EF4-FFF2-40B4-BE49-F238E27FC236}">
                  <a16:creationId xmlns:a16="http://schemas.microsoft.com/office/drawing/2014/main" id="{BDF1C631-BC70-44D5-9668-7023F1232447}"/>
                </a:ext>
              </a:extLst>
            </p:cNvPr>
            <p:cNvSpPr/>
            <p:nvPr/>
          </p:nvSpPr>
          <p:spPr>
            <a:xfrm rot="16200000">
              <a:off x="9179614" y="370583"/>
              <a:ext cx="1066800"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TextBox 93">
              <a:extLst>
                <a:ext uri="{FF2B5EF4-FFF2-40B4-BE49-F238E27FC236}">
                  <a16:creationId xmlns:a16="http://schemas.microsoft.com/office/drawing/2014/main" id="{283CCBFC-4B69-4C1A-B76E-28E6663F0126}"/>
                </a:ext>
              </a:extLst>
            </p:cNvPr>
            <p:cNvSpPr txBox="1"/>
            <p:nvPr/>
          </p:nvSpPr>
          <p:spPr>
            <a:xfrm>
              <a:off x="6858000" y="133350"/>
              <a:ext cx="2552700" cy="646331"/>
            </a:xfrm>
            <a:prstGeom prst="rect">
              <a:avLst/>
            </a:prstGeom>
            <a:noFill/>
          </p:spPr>
          <p:txBody>
            <a:bodyPr wrap="square" rtlCol="0">
              <a:spAutoFit/>
            </a:bodyPr>
            <a:lstStyle/>
            <a:p>
              <a:pPr algn="r"/>
              <a:r>
                <a:rPr lang="en-US" sz="3600" dirty="0">
                  <a:solidFill>
                    <a:srgbClr val="FF0000"/>
                  </a:solidFill>
                </a:rPr>
                <a:t>acceleration</a:t>
              </a:r>
              <a:endParaRPr lang="en-CA" sz="3600" dirty="0">
                <a:solidFill>
                  <a:srgbClr val="FF0000"/>
                </a:solidFill>
              </a:endParaRPr>
            </a:p>
          </p:txBody>
        </p:sp>
      </p:grpSp>
      <p:grpSp>
        <p:nvGrpSpPr>
          <p:cNvPr id="2" name="Group 1">
            <a:extLst>
              <a:ext uri="{FF2B5EF4-FFF2-40B4-BE49-F238E27FC236}">
                <a16:creationId xmlns:a16="http://schemas.microsoft.com/office/drawing/2014/main" id="{DA34407D-3609-4D12-94CB-3987467D4E16}"/>
              </a:ext>
            </a:extLst>
          </p:cNvPr>
          <p:cNvGrpSpPr/>
          <p:nvPr/>
        </p:nvGrpSpPr>
        <p:grpSpPr>
          <a:xfrm>
            <a:off x="686209" y="222585"/>
            <a:ext cx="5162550" cy="3321830"/>
            <a:chOff x="686209" y="222585"/>
            <a:chExt cx="5162550" cy="3321830"/>
          </a:xfrm>
        </p:grpSpPr>
        <p:grpSp>
          <p:nvGrpSpPr>
            <p:cNvPr id="4" name="Group 3">
              <a:extLst>
                <a:ext uri="{FF2B5EF4-FFF2-40B4-BE49-F238E27FC236}">
                  <a16:creationId xmlns:a16="http://schemas.microsoft.com/office/drawing/2014/main" id="{38E9D7EC-7410-496D-AD65-2AC91E6CE3FE}"/>
                </a:ext>
              </a:extLst>
            </p:cNvPr>
            <p:cNvGrpSpPr/>
            <p:nvPr/>
          </p:nvGrpSpPr>
          <p:grpSpPr>
            <a:xfrm>
              <a:off x="686209" y="1029816"/>
              <a:ext cx="5162550" cy="2514599"/>
              <a:chOff x="781050" y="3981450"/>
              <a:chExt cx="5162550" cy="2514599"/>
            </a:xfrm>
          </p:grpSpPr>
          <p:pic>
            <p:nvPicPr>
              <p:cNvPr id="5" name="Picture 4" descr="Image result for grass">
                <a:extLst>
                  <a:ext uri="{FF2B5EF4-FFF2-40B4-BE49-F238E27FC236}">
                    <a16:creationId xmlns:a16="http://schemas.microsoft.com/office/drawing/2014/main" id="{F467B22A-DB5B-4313-8F1D-B71A45BABD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0000"/>
              <a:stretch/>
            </p:blipFill>
            <p:spPr bwMode="auto">
              <a:xfrm>
                <a:off x="781050" y="5915170"/>
                <a:ext cx="5162550" cy="5808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C0CCA10-7981-4923-BC6A-BC00EF9EB2D5}"/>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97" name="TextBox 96">
              <a:extLst>
                <a:ext uri="{FF2B5EF4-FFF2-40B4-BE49-F238E27FC236}">
                  <a16:creationId xmlns:a16="http://schemas.microsoft.com/office/drawing/2014/main" id="{F116F3EC-E216-47F9-A987-88B1DC6F56EF}"/>
                </a:ext>
              </a:extLst>
            </p:cNvPr>
            <p:cNvSpPr txBox="1"/>
            <p:nvPr/>
          </p:nvSpPr>
          <p:spPr>
            <a:xfrm>
              <a:off x="1981199" y="222585"/>
              <a:ext cx="2350169" cy="646331"/>
            </a:xfrm>
            <a:prstGeom prst="rect">
              <a:avLst/>
            </a:prstGeom>
            <a:noFill/>
          </p:spPr>
          <p:txBody>
            <a:bodyPr wrap="square" rtlCol="0">
              <a:spAutoFit/>
            </a:bodyPr>
            <a:lstStyle/>
            <a:p>
              <a:pPr algn="ctr"/>
              <a:r>
                <a:rPr lang="en-US" sz="3600" dirty="0">
                  <a:solidFill>
                    <a:schemeClr val="tx1">
                      <a:lumMod val="50000"/>
                      <a:lumOff val="50000"/>
                    </a:schemeClr>
                  </a:solidFill>
                </a:rPr>
                <a:t>stationary</a:t>
              </a:r>
              <a:endParaRPr lang="en-CA" sz="3600" dirty="0">
                <a:solidFill>
                  <a:schemeClr val="tx1">
                    <a:lumMod val="50000"/>
                    <a:lumOff val="50000"/>
                  </a:schemeClr>
                </a:solidFill>
              </a:endParaRPr>
            </a:p>
          </p:txBody>
        </p:sp>
      </p:grpSp>
    </p:spTree>
    <p:custDataLst>
      <p:tags r:id="rId1"/>
    </p:custDataLst>
    <p:extLst>
      <p:ext uri="{BB962C8B-B14F-4D97-AF65-F5344CB8AC3E}">
        <p14:creationId xmlns:p14="http://schemas.microsoft.com/office/powerpoint/2010/main" val="3987174245"/>
      </p:ext>
    </p:extLst>
  </p:cSld>
  <p:clrMapOvr>
    <a:masterClrMapping/>
  </p:clrMapOvr>
  <mc:AlternateContent xmlns:mc="http://schemas.openxmlformats.org/markup-compatibility/2006" xmlns:p14="http://schemas.microsoft.com/office/powerpoint/2010/main">
    <mc:Choice Requires="p14">
      <p:transition spd="slow" p14:dur="2000" advTm="4789"/>
    </mc:Choice>
    <mc:Fallback xmlns="">
      <p:transition spd="slow" advTm="47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567EEC1-CD6A-4C5E-9585-FB1304E6F39E}"/>
              </a:ext>
            </a:extLst>
          </p:cNvPr>
          <p:cNvGrpSpPr/>
          <p:nvPr/>
        </p:nvGrpSpPr>
        <p:grpSpPr>
          <a:xfrm>
            <a:off x="6858000" y="133350"/>
            <a:ext cx="3900950" cy="3463939"/>
            <a:chOff x="6858000" y="133350"/>
            <a:chExt cx="3900950" cy="3463939"/>
          </a:xfrm>
        </p:grpSpPr>
        <p:grpSp>
          <p:nvGrpSpPr>
            <p:cNvPr id="61" name="Group 60">
              <a:extLst>
                <a:ext uri="{FF2B5EF4-FFF2-40B4-BE49-F238E27FC236}">
                  <a16:creationId xmlns:a16="http://schemas.microsoft.com/office/drawing/2014/main" id="{91845E68-7CDF-457E-B028-8C2B5C2825AD}"/>
                </a:ext>
              </a:extLst>
            </p:cNvPr>
            <p:cNvGrpSpPr/>
            <p:nvPr/>
          </p:nvGrpSpPr>
          <p:grpSpPr>
            <a:xfrm>
              <a:off x="7082300" y="625489"/>
              <a:ext cx="3676650" cy="2971800"/>
              <a:chOff x="266700" y="2190750"/>
              <a:chExt cx="3676650" cy="2971800"/>
            </a:xfrm>
          </p:grpSpPr>
          <p:sp>
            <p:nvSpPr>
              <p:cNvPr id="62" name="Rectangle 61">
                <a:extLst>
                  <a:ext uri="{FF2B5EF4-FFF2-40B4-BE49-F238E27FC236}">
                    <a16:creationId xmlns:a16="http://schemas.microsoft.com/office/drawing/2014/main" id="{20628153-926A-48A2-98ED-756E44172BAC}"/>
                  </a:ext>
                </a:extLst>
              </p:cNvPr>
              <p:cNvSpPr/>
              <p:nvPr/>
            </p:nvSpPr>
            <p:spPr>
              <a:xfrm>
                <a:off x="2705100" y="219075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E1DC9CDA-8CBA-4F47-9773-91B3A5711B72}"/>
                  </a:ext>
                </a:extLst>
              </p:cNvPr>
              <p:cNvSpPr/>
              <p:nvPr/>
            </p:nvSpPr>
            <p:spPr>
              <a:xfrm>
                <a:off x="266700" y="224790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63">
                <a:extLst>
                  <a:ext uri="{FF2B5EF4-FFF2-40B4-BE49-F238E27FC236}">
                    <a16:creationId xmlns:a16="http://schemas.microsoft.com/office/drawing/2014/main" id="{AF4255C9-5AA9-4484-B046-8D3535D6CB93}"/>
                  </a:ext>
                </a:extLst>
              </p:cNvPr>
              <p:cNvSpPr/>
              <p:nvPr/>
            </p:nvSpPr>
            <p:spPr>
              <a:xfrm>
                <a:off x="1406013" y="2605056"/>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5" name="Graphic 64" descr="Confused person">
                <a:extLst>
                  <a:ext uri="{FF2B5EF4-FFF2-40B4-BE49-F238E27FC236}">
                    <a16:creationId xmlns:a16="http://schemas.microsoft.com/office/drawing/2014/main" id="{A439AFE9-49E0-4B9E-A33F-D1F6F44E72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4683" y="3266767"/>
                <a:ext cx="1246240" cy="1246240"/>
              </a:xfrm>
              <a:prstGeom prst="rect">
                <a:avLst/>
              </a:prstGeom>
            </p:spPr>
          </p:pic>
          <p:grpSp>
            <p:nvGrpSpPr>
              <p:cNvPr id="66" name="Group 65">
                <a:extLst>
                  <a:ext uri="{FF2B5EF4-FFF2-40B4-BE49-F238E27FC236}">
                    <a16:creationId xmlns:a16="http://schemas.microsoft.com/office/drawing/2014/main" id="{541557C2-9C91-43A3-810D-88BCB57FBC83}"/>
                  </a:ext>
                </a:extLst>
              </p:cNvPr>
              <p:cNvGrpSpPr/>
              <p:nvPr/>
            </p:nvGrpSpPr>
            <p:grpSpPr>
              <a:xfrm>
                <a:off x="1624064" y="4609281"/>
                <a:ext cx="985786" cy="553269"/>
                <a:chOff x="560439" y="3831406"/>
                <a:chExt cx="609600" cy="553269"/>
              </a:xfrm>
            </p:grpSpPr>
            <p:cxnSp>
              <p:nvCxnSpPr>
                <p:cNvPr id="70" name="Straight Connector 69">
                  <a:extLst>
                    <a:ext uri="{FF2B5EF4-FFF2-40B4-BE49-F238E27FC236}">
                      <a16:creationId xmlns:a16="http://schemas.microsoft.com/office/drawing/2014/main" id="{89FCC83B-EC23-479E-B838-3D2F506B9FDF}"/>
                    </a:ext>
                  </a:extLst>
                </p:cNvPr>
                <p:cNvCxnSpPr>
                  <a:cxnSpLocks/>
                </p:cNvCxnSpPr>
                <p:nvPr/>
              </p:nvCxnSpPr>
              <p:spPr>
                <a:xfrm>
                  <a:off x="560439" y="3834581"/>
                  <a:ext cx="0" cy="3056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2B46BE0-1403-4193-B1B2-EBCF737D5CF2}"/>
                    </a:ext>
                  </a:extLst>
                </p:cNvPr>
                <p:cNvCxnSpPr>
                  <a:cxnSpLocks/>
                </p:cNvCxnSpPr>
                <p:nvPr/>
              </p:nvCxnSpPr>
              <p:spPr>
                <a:xfrm>
                  <a:off x="712839" y="3832225"/>
                  <a:ext cx="0" cy="4064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7DDFF52-1BEB-40AC-BFDC-CDC48D2D99B6}"/>
                    </a:ext>
                  </a:extLst>
                </p:cNvPr>
                <p:cNvCxnSpPr>
                  <a:cxnSpLocks/>
                </p:cNvCxnSpPr>
                <p:nvPr/>
              </p:nvCxnSpPr>
              <p:spPr>
                <a:xfrm>
                  <a:off x="865239" y="3835400"/>
                  <a:ext cx="0" cy="54927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5685E61-CB91-4A4B-B973-7FC0E957556F}"/>
                    </a:ext>
                  </a:extLst>
                </p:cNvPr>
                <p:cNvCxnSpPr>
                  <a:cxnSpLocks/>
                </p:cNvCxnSpPr>
                <p:nvPr/>
              </p:nvCxnSpPr>
              <p:spPr>
                <a:xfrm>
                  <a:off x="1017639" y="3831406"/>
                  <a:ext cx="0" cy="4199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B96E5E-75AA-44BE-8BF7-87BDAEB6C616}"/>
                    </a:ext>
                  </a:extLst>
                </p:cNvPr>
                <p:cNvCxnSpPr>
                  <a:cxnSpLocks/>
                </p:cNvCxnSpPr>
                <p:nvPr/>
              </p:nvCxnSpPr>
              <p:spPr>
                <a:xfrm>
                  <a:off x="1170039" y="3834581"/>
                  <a:ext cx="0" cy="302444"/>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C38AA275-F15E-423D-8473-484175B53216}"/>
                  </a:ext>
                </a:extLst>
              </p:cNvPr>
              <p:cNvGrpSpPr/>
              <p:nvPr/>
            </p:nvGrpSpPr>
            <p:grpSpPr>
              <a:xfrm rot="16200000">
                <a:off x="771526" y="2905122"/>
                <a:ext cx="2667001" cy="1466852"/>
                <a:chOff x="414389" y="3831098"/>
                <a:chExt cx="893711" cy="304800"/>
              </a:xfrm>
            </p:grpSpPr>
            <p:cxnSp>
              <p:nvCxnSpPr>
                <p:cNvPr id="68" name="Straight Connector 67">
                  <a:extLst>
                    <a:ext uri="{FF2B5EF4-FFF2-40B4-BE49-F238E27FC236}">
                      <a16:creationId xmlns:a16="http://schemas.microsoft.com/office/drawing/2014/main" id="{6E8BAF71-91EC-4E24-8F6F-321CE46E177C}"/>
                    </a:ext>
                  </a:extLst>
                </p:cNvPr>
                <p:cNvCxnSpPr>
                  <a:cxnSpLocks/>
                </p:cNvCxnSpPr>
                <p:nvPr/>
              </p:nvCxnSpPr>
              <p:spPr>
                <a:xfrm flipH="1">
                  <a:off x="414389" y="38310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A62AE72-EAB0-443A-B085-4925FEC24009}"/>
                    </a:ext>
                  </a:extLst>
                </p:cNvPr>
                <p:cNvCxnSpPr>
                  <a:cxnSpLocks/>
                </p:cNvCxnSpPr>
                <p:nvPr/>
              </p:nvCxnSpPr>
              <p:spPr>
                <a:xfrm flipH="1">
                  <a:off x="430264" y="41358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5" name="Arrow: Right 74">
              <a:extLst>
                <a:ext uri="{FF2B5EF4-FFF2-40B4-BE49-F238E27FC236}">
                  <a16:creationId xmlns:a16="http://schemas.microsoft.com/office/drawing/2014/main" id="{BDF1C631-BC70-44D5-9668-7023F1232447}"/>
                </a:ext>
              </a:extLst>
            </p:cNvPr>
            <p:cNvSpPr/>
            <p:nvPr/>
          </p:nvSpPr>
          <p:spPr>
            <a:xfrm rot="16200000">
              <a:off x="9179614" y="370583"/>
              <a:ext cx="1066800"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TextBox 93">
              <a:extLst>
                <a:ext uri="{FF2B5EF4-FFF2-40B4-BE49-F238E27FC236}">
                  <a16:creationId xmlns:a16="http://schemas.microsoft.com/office/drawing/2014/main" id="{283CCBFC-4B69-4C1A-B76E-28E6663F0126}"/>
                </a:ext>
              </a:extLst>
            </p:cNvPr>
            <p:cNvSpPr txBox="1"/>
            <p:nvPr/>
          </p:nvSpPr>
          <p:spPr>
            <a:xfrm>
              <a:off x="6858000" y="133350"/>
              <a:ext cx="2552700" cy="646331"/>
            </a:xfrm>
            <a:prstGeom prst="rect">
              <a:avLst/>
            </a:prstGeom>
            <a:noFill/>
          </p:spPr>
          <p:txBody>
            <a:bodyPr wrap="square" rtlCol="0">
              <a:spAutoFit/>
            </a:bodyPr>
            <a:lstStyle/>
            <a:p>
              <a:pPr algn="r"/>
              <a:r>
                <a:rPr lang="en-US" sz="3600" dirty="0">
                  <a:solidFill>
                    <a:srgbClr val="FF0000"/>
                  </a:solidFill>
                </a:rPr>
                <a:t>acceleration</a:t>
              </a:r>
              <a:endParaRPr lang="en-CA" sz="3600" dirty="0">
                <a:solidFill>
                  <a:srgbClr val="FF0000"/>
                </a:solidFill>
              </a:endParaRPr>
            </a:p>
          </p:txBody>
        </p:sp>
      </p:grpSp>
      <p:grpSp>
        <p:nvGrpSpPr>
          <p:cNvPr id="2" name="Group 1">
            <a:extLst>
              <a:ext uri="{FF2B5EF4-FFF2-40B4-BE49-F238E27FC236}">
                <a16:creationId xmlns:a16="http://schemas.microsoft.com/office/drawing/2014/main" id="{DA34407D-3609-4D12-94CB-3987467D4E16}"/>
              </a:ext>
            </a:extLst>
          </p:cNvPr>
          <p:cNvGrpSpPr/>
          <p:nvPr/>
        </p:nvGrpSpPr>
        <p:grpSpPr>
          <a:xfrm>
            <a:off x="686209" y="222585"/>
            <a:ext cx="5162550" cy="3321830"/>
            <a:chOff x="686209" y="222585"/>
            <a:chExt cx="5162550" cy="3321830"/>
          </a:xfrm>
        </p:grpSpPr>
        <p:grpSp>
          <p:nvGrpSpPr>
            <p:cNvPr id="4" name="Group 3">
              <a:extLst>
                <a:ext uri="{FF2B5EF4-FFF2-40B4-BE49-F238E27FC236}">
                  <a16:creationId xmlns:a16="http://schemas.microsoft.com/office/drawing/2014/main" id="{38E9D7EC-7410-496D-AD65-2AC91E6CE3FE}"/>
                </a:ext>
              </a:extLst>
            </p:cNvPr>
            <p:cNvGrpSpPr/>
            <p:nvPr/>
          </p:nvGrpSpPr>
          <p:grpSpPr>
            <a:xfrm>
              <a:off x="686209" y="1029816"/>
              <a:ext cx="5162550" cy="2514599"/>
              <a:chOff x="781050" y="3981450"/>
              <a:chExt cx="5162550" cy="2514599"/>
            </a:xfrm>
          </p:grpSpPr>
          <p:pic>
            <p:nvPicPr>
              <p:cNvPr id="5" name="Picture 4" descr="Image result for grass">
                <a:extLst>
                  <a:ext uri="{FF2B5EF4-FFF2-40B4-BE49-F238E27FC236}">
                    <a16:creationId xmlns:a16="http://schemas.microsoft.com/office/drawing/2014/main" id="{F467B22A-DB5B-4313-8F1D-B71A45BABD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0000"/>
              <a:stretch/>
            </p:blipFill>
            <p:spPr bwMode="auto">
              <a:xfrm>
                <a:off x="781050" y="5915170"/>
                <a:ext cx="5162550" cy="5808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C0CCA10-7981-4923-BC6A-BC00EF9EB2D5}"/>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97" name="TextBox 96">
              <a:extLst>
                <a:ext uri="{FF2B5EF4-FFF2-40B4-BE49-F238E27FC236}">
                  <a16:creationId xmlns:a16="http://schemas.microsoft.com/office/drawing/2014/main" id="{F116F3EC-E216-47F9-A987-88B1DC6F56EF}"/>
                </a:ext>
              </a:extLst>
            </p:cNvPr>
            <p:cNvSpPr txBox="1"/>
            <p:nvPr/>
          </p:nvSpPr>
          <p:spPr>
            <a:xfrm>
              <a:off x="1981199" y="222585"/>
              <a:ext cx="2350169" cy="646331"/>
            </a:xfrm>
            <a:prstGeom prst="rect">
              <a:avLst/>
            </a:prstGeom>
            <a:noFill/>
          </p:spPr>
          <p:txBody>
            <a:bodyPr wrap="square" rtlCol="0">
              <a:spAutoFit/>
            </a:bodyPr>
            <a:lstStyle/>
            <a:p>
              <a:pPr algn="ctr"/>
              <a:r>
                <a:rPr lang="en-US" sz="3600" dirty="0">
                  <a:solidFill>
                    <a:schemeClr val="tx1">
                      <a:lumMod val="50000"/>
                      <a:lumOff val="50000"/>
                    </a:schemeClr>
                  </a:solidFill>
                </a:rPr>
                <a:t>stationary</a:t>
              </a:r>
              <a:endParaRPr lang="en-CA" sz="3600" dirty="0">
                <a:solidFill>
                  <a:schemeClr val="tx1">
                    <a:lumMod val="50000"/>
                    <a:lumOff val="50000"/>
                  </a:schemeClr>
                </a:solidFill>
              </a:endParaRPr>
            </a:p>
          </p:txBody>
        </p:sp>
      </p:grpSp>
      <p:sp>
        <p:nvSpPr>
          <p:cNvPr id="90" name="Arc 89">
            <a:extLst>
              <a:ext uri="{FF2B5EF4-FFF2-40B4-BE49-F238E27FC236}">
                <a16:creationId xmlns:a16="http://schemas.microsoft.com/office/drawing/2014/main" id="{620EF5B9-61E0-45D4-A317-D08F4EA3BB6D}"/>
              </a:ext>
            </a:extLst>
          </p:cNvPr>
          <p:cNvSpPr/>
          <p:nvPr/>
        </p:nvSpPr>
        <p:spPr>
          <a:xfrm rot="16200000">
            <a:off x="1857873" y="2992610"/>
            <a:ext cx="3421909" cy="67391"/>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91" name="Picture 6" descr="Image result for basketball transparent background">
            <a:extLst>
              <a:ext uri="{FF2B5EF4-FFF2-40B4-BE49-F238E27FC236}">
                <a16:creationId xmlns:a16="http://schemas.microsoft.com/office/drawing/2014/main" id="{2E236C8A-34CA-498D-ACD2-5C93878C8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6325" y="990033"/>
            <a:ext cx="722531" cy="722531"/>
          </a:xfrm>
          <a:prstGeom prst="rect">
            <a:avLst/>
          </a:prstGeom>
          <a:noFill/>
          <a:extLst>
            <a:ext uri="{909E8E84-426E-40DD-AFC4-6F175D3DCCD1}">
              <a14:hiddenFill xmlns:a14="http://schemas.microsoft.com/office/drawing/2010/main">
                <a:solidFill>
                  <a:srgbClr val="FFFFFF"/>
                </a:solidFill>
              </a14:hiddenFill>
            </a:ext>
          </a:extLst>
        </p:spPr>
      </p:pic>
      <p:sp>
        <p:nvSpPr>
          <p:cNvPr id="92" name="Arc 91">
            <a:extLst>
              <a:ext uri="{FF2B5EF4-FFF2-40B4-BE49-F238E27FC236}">
                <a16:creationId xmlns:a16="http://schemas.microsoft.com/office/drawing/2014/main" id="{0E414E32-1CEF-4F32-866F-811A59FE22F1}"/>
              </a:ext>
            </a:extLst>
          </p:cNvPr>
          <p:cNvSpPr/>
          <p:nvPr/>
        </p:nvSpPr>
        <p:spPr>
          <a:xfrm rot="16200000">
            <a:off x="7598273" y="2999866"/>
            <a:ext cx="3421909" cy="67391"/>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28" name="Picture 6" descr="Image result for basketball transparent background">
            <a:extLst>
              <a:ext uri="{FF2B5EF4-FFF2-40B4-BE49-F238E27FC236}">
                <a16:creationId xmlns:a16="http://schemas.microsoft.com/office/drawing/2014/main" id="{1DD58A9F-358D-401A-96DB-F5C8DEF2B2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4025" y="958283"/>
            <a:ext cx="722531" cy="7225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99672778"/>
      </p:ext>
    </p:extLst>
  </p:cSld>
  <p:clrMapOvr>
    <a:masterClrMapping/>
  </p:clrMapOvr>
  <mc:AlternateContent xmlns:mc="http://schemas.openxmlformats.org/markup-compatibility/2006" xmlns:p14="http://schemas.microsoft.com/office/powerpoint/2010/main">
    <mc:Choice Requires="p14">
      <p:transition spd="slow" p14:dur="2000" advTm="7663"/>
    </mc:Choice>
    <mc:Fallback xmlns="">
      <p:transition spd="slow" advTm="7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83000" decel="17000" fill="hold" nodeType="clickEffect">
                                  <p:stCondLst>
                                    <p:cond delay="0"/>
                                  </p:stCondLst>
                                  <p:childTnLst>
                                    <p:animMotion origin="layout" path="M 0 0 L 0 0.25 E" pathEditMode="relative" ptsTypes="">
                                      <p:cBhvr>
                                        <p:cTn id="6" dur="2000" fill="hold"/>
                                        <p:tgtEl>
                                          <p:spTgt spid="91"/>
                                        </p:tgtEl>
                                        <p:attrNameLst>
                                          <p:attrName>ppt_x</p:attrName>
                                          <p:attrName>ppt_y</p:attrName>
                                        </p:attrNameLst>
                                      </p:cBhvr>
                                    </p:animMotion>
                                  </p:childTnLst>
                                </p:cTn>
                              </p:par>
                              <p:par>
                                <p:cTn id="7" presetID="22" presetClass="entr" presetSubtype="1" fill="hold" grpId="0" nodeType="withEffect">
                                  <p:stCondLst>
                                    <p:cond delay="350"/>
                                  </p:stCondLst>
                                  <p:childTnLst>
                                    <p:set>
                                      <p:cBhvr>
                                        <p:cTn id="8" dur="1" fill="hold">
                                          <p:stCondLst>
                                            <p:cond delay="0"/>
                                          </p:stCondLst>
                                        </p:cTn>
                                        <p:tgtEl>
                                          <p:spTgt spid="90"/>
                                        </p:tgtEl>
                                        <p:attrNameLst>
                                          <p:attrName>style.visibility</p:attrName>
                                        </p:attrNameLst>
                                      </p:cBhvr>
                                      <p:to>
                                        <p:strVal val="visible"/>
                                      </p:to>
                                    </p:set>
                                    <p:animEffect transition="in" filter="wipe(up)">
                                      <p:cBhvr>
                                        <p:cTn id="9" dur="1800"/>
                                        <p:tgtEl>
                                          <p:spTgt spid="90"/>
                                        </p:tgtEl>
                                      </p:cBhvr>
                                    </p:animEffect>
                                  </p:childTnLst>
                                </p:cTn>
                              </p:par>
                              <p:par>
                                <p:cTn id="10" presetID="42" presetClass="path" presetSubtype="0" accel="78000" decel="22000" fill="hold" nodeType="withEffect">
                                  <p:stCondLst>
                                    <p:cond delay="0"/>
                                  </p:stCondLst>
                                  <p:childTnLst>
                                    <p:animMotion origin="layout" path="M 1.45833E-6 -1.11111E-6 L 1.45833E-6 0.25 " pathEditMode="relative" rAng="0" ptsTypes="AA">
                                      <p:cBhvr>
                                        <p:cTn id="11" dur="1500" fill="hold"/>
                                        <p:tgtEl>
                                          <p:spTgt spid="28"/>
                                        </p:tgtEl>
                                        <p:attrNameLst>
                                          <p:attrName>ppt_x</p:attrName>
                                          <p:attrName>ppt_y</p:attrName>
                                        </p:attrNameLst>
                                      </p:cBhvr>
                                      <p:rCtr x="0" y="12500"/>
                                    </p:animMotion>
                                  </p:childTnLst>
                                </p:cTn>
                              </p:par>
                              <p:par>
                                <p:cTn id="12" presetID="22" presetClass="entr" presetSubtype="1" fill="hold" grpId="0" nodeType="withEffect">
                                  <p:stCondLst>
                                    <p:cond delay="350"/>
                                  </p:stCondLst>
                                  <p:childTnLst>
                                    <p:set>
                                      <p:cBhvr>
                                        <p:cTn id="13" dur="1" fill="hold">
                                          <p:stCondLst>
                                            <p:cond delay="0"/>
                                          </p:stCondLst>
                                        </p:cTn>
                                        <p:tgtEl>
                                          <p:spTgt spid="92"/>
                                        </p:tgtEl>
                                        <p:attrNameLst>
                                          <p:attrName>style.visibility</p:attrName>
                                        </p:attrNameLst>
                                      </p:cBhvr>
                                      <p:to>
                                        <p:strVal val="visible"/>
                                      </p:to>
                                    </p:set>
                                    <p:animEffect transition="in" filter="wipe(up)">
                                      <p:cBhvr>
                                        <p:cTn id="14" dur="14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71ED8-DEA8-4ACD-B1A2-F2F2A878D93C}"/>
              </a:ext>
            </a:extLst>
          </p:cNvPr>
          <p:cNvSpPr>
            <a:spLocks noGrp="1"/>
          </p:cNvSpPr>
          <p:nvPr>
            <p:ph idx="1"/>
          </p:nvPr>
        </p:nvSpPr>
        <p:spPr>
          <a:xfrm>
            <a:off x="4940576" y="34787"/>
            <a:ext cx="5327374" cy="675860"/>
          </a:xfrm>
        </p:spPr>
        <p:txBody>
          <a:bodyPr>
            <a:noAutofit/>
          </a:bodyPr>
          <a:lstStyle/>
          <a:p>
            <a:pPr marL="0" indent="0" algn="ctr">
              <a:buNone/>
            </a:pPr>
            <a:r>
              <a:rPr lang="en-US" sz="4800" dirty="0"/>
              <a:t>several hours long…</a:t>
            </a:r>
          </a:p>
        </p:txBody>
      </p:sp>
      <p:grpSp>
        <p:nvGrpSpPr>
          <p:cNvPr id="14" name="Group 13">
            <a:extLst>
              <a:ext uri="{FF2B5EF4-FFF2-40B4-BE49-F238E27FC236}">
                <a16:creationId xmlns:a16="http://schemas.microsoft.com/office/drawing/2014/main" id="{8398562D-AC5C-4BE8-8103-1814499803F9}"/>
              </a:ext>
            </a:extLst>
          </p:cNvPr>
          <p:cNvGrpSpPr/>
          <p:nvPr/>
        </p:nvGrpSpPr>
        <p:grpSpPr>
          <a:xfrm>
            <a:off x="266700" y="1631951"/>
            <a:ext cx="1927827" cy="1901372"/>
            <a:chOff x="965200" y="616858"/>
            <a:chExt cx="1927827" cy="1901372"/>
          </a:xfrm>
        </p:grpSpPr>
        <p:sp>
          <p:nvSpPr>
            <p:cNvPr id="12" name="Oval 11">
              <a:extLst>
                <a:ext uri="{FF2B5EF4-FFF2-40B4-BE49-F238E27FC236}">
                  <a16:creationId xmlns:a16="http://schemas.microsoft.com/office/drawing/2014/main" id="{F760976D-1F91-4E30-B99B-E8A2F3E3466E}"/>
                </a:ext>
              </a:extLst>
            </p:cNvPr>
            <p:cNvSpPr/>
            <p:nvPr/>
          </p:nvSpPr>
          <p:spPr>
            <a:xfrm>
              <a:off x="965200" y="616858"/>
              <a:ext cx="1901372" cy="190137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dirty="0"/>
            </a:p>
          </p:txBody>
        </p:sp>
        <p:sp>
          <p:nvSpPr>
            <p:cNvPr id="13" name="TextBox 12">
              <a:extLst>
                <a:ext uri="{FF2B5EF4-FFF2-40B4-BE49-F238E27FC236}">
                  <a16:creationId xmlns:a16="http://schemas.microsoft.com/office/drawing/2014/main" id="{D675880A-D89D-49B9-8BF3-B98BC129E9AF}"/>
                </a:ext>
              </a:extLst>
            </p:cNvPr>
            <p:cNvSpPr txBox="1"/>
            <p:nvPr/>
          </p:nvSpPr>
          <p:spPr>
            <a:xfrm>
              <a:off x="978336" y="1016002"/>
              <a:ext cx="1914691" cy="1200329"/>
            </a:xfrm>
            <a:prstGeom prst="rect">
              <a:avLst/>
            </a:prstGeom>
            <a:noFill/>
          </p:spPr>
          <p:txBody>
            <a:bodyPr wrap="none" rtlCol="0">
              <a:spAutoFit/>
            </a:bodyPr>
            <a:lstStyle/>
            <a:p>
              <a:pPr algn="ctr"/>
              <a:r>
                <a:rPr lang="en-US" sz="3600" dirty="0">
                  <a:solidFill>
                    <a:schemeClr val="bg1"/>
                  </a:solidFill>
                </a:rPr>
                <a:t>Relativity</a:t>
              </a:r>
            </a:p>
            <a:p>
              <a:pPr algn="ctr"/>
              <a:r>
                <a:rPr lang="en-US" sz="3600" dirty="0">
                  <a:solidFill>
                    <a:schemeClr val="bg1"/>
                  </a:solidFill>
                </a:rPr>
                <a:t>101</a:t>
              </a:r>
              <a:endParaRPr lang="en-CA" sz="3600" dirty="0">
                <a:solidFill>
                  <a:schemeClr val="bg1"/>
                </a:solidFill>
              </a:endParaRPr>
            </a:p>
          </p:txBody>
        </p:sp>
      </p:grpSp>
      <p:sp>
        <p:nvSpPr>
          <p:cNvPr id="16" name="Left Brace 15">
            <a:extLst>
              <a:ext uri="{FF2B5EF4-FFF2-40B4-BE49-F238E27FC236}">
                <a16:creationId xmlns:a16="http://schemas.microsoft.com/office/drawing/2014/main" id="{F7CDEACE-3C1C-4C7B-B4C8-73E16CA69FD6}"/>
              </a:ext>
            </a:extLst>
          </p:cNvPr>
          <p:cNvSpPr/>
          <p:nvPr/>
        </p:nvSpPr>
        <p:spPr>
          <a:xfrm rot="5400000">
            <a:off x="6915150" y="-3314700"/>
            <a:ext cx="685800" cy="9144000"/>
          </a:xfrm>
          <a:prstGeom prst="lef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grpSp>
        <p:nvGrpSpPr>
          <p:cNvPr id="27" name="Group 26">
            <a:extLst>
              <a:ext uri="{FF2B5EF4-FFF2-40B4-BE49-F238E27FC236}">
                <a16:creationId xmlns:a16="http://schemas.microsoft.com/office/drawing/2014/main" id="{880777D0-8480-437C-9607-27F74CA08E33}"/>
              </a:ext>
            </a:extLst>
          </p:cNvPr>
          <p:cNvGrpSpPr/>
          <p:nvPr/>
        </p:nvGrpSpPr>
        <p:grpSpPr>
          <a:xfrm>
            <a:off x="1600200" y="3600450"/>
            <a:ext cx="4972050" cy="1924050"/>
            <a:chOff x="1600200" y="3600450"/>
            <a:chExt cx="4972050" cy="1924050"/>
          </a:xfrm>
        </p:grpSpPr>
        <p:sp>
          <p:nvSpPr>
            <p:cNvPr id="5" name="Content Placeholder 2">
              <a:extLst>
                <a:ext uri="{FF2B5EF4-FFF2-40B4-BE49-F238E27FC236}">
                  <a16:creationId xmlns:a16="http://schemas.microsoft.com/office/drawing/2014/main" id="{4D6EAE98-5A15-4316-80C9-654D6B942F0F}"/>
                </a:ext>
              </a:extLst>
            </p:cNvPr>
            <p:cNvSpPr txBox="1">
              <a:spLocks/>
            </p:cNvSpPr>
            <p:nvPr/>
          </p:nvSpPr>
          <p:spPr>
            <a:xfrm>
              <a:off x="1865244" y="4179404"/>
              <a:ext cx="4707006" cy="13450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4800" dirty="0"/>
                <a:t>self-contained</a:t>
              </a:r>
            </a:p>
            <a:p>
              <a:pPr marL="0" indent="0" algn="ctr">
                <a:spcBef>
                  <a:spcPts val="0"/>
                </a:spcBef>
                <a:buFont typeface="Arial" panose="020B0604020202020204" pitchFamily="34" charset="0"/>
                <a:buNone/>
              </a:pPr>
              <a:r>
                <a:rPr lang="en-US" sz="4800" dirty="0"/>
                <a:t>introduction!</a:t>
              </a:r>
            </a:p>
          </p:txBody>
        </p:sp>
        <p:cxnSp>
          <p:nvCxnSpPr>
            <p:cNvPr id="18" name="Straight Arrow Connector 17">
              <a:extLst>
                <a:ext uri="{FF2B5EF4-FFF2-40B4-BE49-F238E27FC236}">
                  <a16:creationId xmlns:a16="http://schemas.microsoft.com/office/drawing/2014/main" id="{15F870AF-3410-4F75-B4E6-4E9761F66E84}"/>
                </a:ext>
              </a:extLst>
            </p:cNvPr>
            <p:cNvCxnSpPr>
              <a:cxnSpLocks/>
            </p:cNvCxnSpPr>
            <p:nvPr/>
          </p:nvCxnSpPr>
          <p:spPr>
            <a:xfrm flipH="1" flipV="1">
              <a:off x="1600200" y="3600450"/>
              <a:ext cx="685800" cy="742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319B6AA-8EE1-461D-8F7D-CE1CE4D336A5}"/>
              </a:ext>
            </a:extLst>
          </p:cNvPr>
          <p:cNvGrpSpPr/>
          <p:nvPr/>
        </p:nvGrpSpPr>
        <p:grpSpPr>
          <a:xfrm>
            <a:off x="2600778" y="1390650"/>
            <a:ext cx="11648622" cy="2743200"/>
            <a:chOff x="2600778" y="1962150"/>
            <a:chExt cx="11648622" cy="2743200"/>
          </a:xfrm>
        </p:grpSpPr>
        <p:grpSp>
          <p:nvGrpSpPr>
            <p:cNvPr id="15" name="Group 14">
              <a:extLst>
                <a:ext uri="{FF2B5EF4-FFF2-40B4-BE49-F238E27FC236}">
                  <a16:creationId xmlns:a16="http://schemas.microsoft.com/office/drawing/2014/main" id="{B8FD57E1-E83A-4D57-B628-F7E2B26B4E9B}"/>
                </a:ext>
              </a:extLst>
            </p:cNvPr>
            <p:cNvGrpSpPr/>
            <p:nvPr/>
          </p:nvGrpSpPr>
          <p:grpSpPr>
            <a:xfrm>
              <a:off x="2600778" y="2533651"/>
              <a:ext cx="11286672" cy="1201963"/>
              <a:chOff x="3057978" y="3162301"/>
              <a:chExt cx="11088006" cy="1201963"/>
            </a:xfrm>
          </p:grpSpPr>
          <p:sp>
            <p:nvSpPr>
              <p:cNvPr id="2" name="Arrow: Right 1">
                <a:extLst>
                  <a:ext uri="{FF2B5EF4-FFF2-40B4-BE49-F238E27FC236}">
                    <a16:creationId xmlns:a16="http://schemas.microsoft.com/office/drawing/2014/main" id="{FD142205-95EA-4F33-8073-E081A3C47DAB}"/>
                  </a:ext>
                </a:extLst>
              </p:cNvPr>
              <p:cNvSpPr/>
              <p:nvPr/>
            </p:nvSpPr>
            <p:spPr>
              <a:xfrm>
                <a:off x="3057978" y="3174093"/>
                <a:ext cx="2752271" cy="1190171"/>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Relativity 102</a:t>
                </a:r>
                <a:endParaRPr lang="en-CA" sz="3200" dirty="0"/>
              </a:p>
            </p:txBody>
          </p:sp>
          <p:sp>
            <p:nvSpPr>
              <p:cNvPr id="7" name="Arrow: Right 6">
                <a:extLst>
                  <a:ext uri="{FF2B5EF4-FFF2-40B4-BE49-F238E27FC236}">
                    <a16:creationId xmlns:a16="http://schemas.microsoft.com/office/drawing/2014/main" id="{7E50EE47-AB19-49D1-9F4F-56DD6E0F888A}"/>
                  </a:ext>
                </a:extLst>
              </p:cNvPr>
              <p:cNvSpPr/>
              <p:nvPr/>
            </p:nvSpPr>
            <p:spPr>
              <a:xfrm>
                <a:off x="5820229" y="3169557"/>
                <a:ext cx="2752271" cy="1190171"/>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Relativity 103</a:t>
                </a:r>
                <a:endParaRPr lang="en-CA" sz="3200" dirty="0"/>
              </a:p>
            </p:txBody>
          </p:sp>
          <p:sp>
            <p:nvSpPr>
              <p:cNvPr id="8" name="Arrow: Right 7">
                <a:extLst>
                  <a:ext uri="{FF2B5EF4-FFF2-40B4-BE49-F238E27FC236}">
                    <a16:creationId xmlns:a16="http://schemas.microsoft.com/office/drawing/2014/main" id="{7EA2C9A5-E027-4617-954B-93668F2F0942}"/>
                  </a:ext>
                </a:extLst>
              </p:cNvPr>
              <p:cNvSpPr/>
              <p:nvPr/>
            </p:nvSpPr>
            <p:spPr>
              <a:xfrm>
                <a:off x="8614228" y="3162301"/>
                <a:ext cx="2752271" cy="1190171"/>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Relativity 104</a:t>
                </a:r>
                <a:endParaRPr lang="en-CA" sz="3200" dirty="0"/>
              </a:p>
            </p:txBody>
          </p:sp>
          <p:sp>
            <p:nvSpPr>
              <p:cNvPr id="9" name="Arrow: Right 8">
                <a:extLst>
                  <a:ext uri="{FF2B5EF4-FFF2-40B4-BE49-F238E27FC236}">
                    <a16:creationId xmlns:a16="http://schemas.microsoft.com/office/drawing/2014/main" id="{59053B09-A355-4DE2-9544-7B40E7589385}"/>
                  </a:ext>
                </a:extLst>
              </p:cNvPr>
              <p:cNvSpPr/>
              <p:nvPr/>
            </p:nvSpPr>
            <p:spPr>
              <a:xfrm>
                <a:off x="11393713" y="3169558"/>
                <a:ext cx="2752271" cy="1190171"/>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Relativity 105</a:t>
                </a:r>
                <a:endParaRPr lang="en-CA" sz="3200" dirty="0"/>
              </a:p>
            </p:txBody>
          </p:sp>
        </p:grpSp>
        <p:sp>
          <p:nvSpPr>
            <p:cNvPr id="23" name="Rectangle 22">
              <a:extLst>
                <a:ext uri="{FF2B5EF4-FFF2-40B4-BE49-F238E27FC236}">
                  <a16:creationId xmlns:a16="http://schemas.microsoft.com/office/drawing/2014/main" id="{8D7217A1-5844-4394-B41B-B199CCE74341}"/>
                </a:ext>
              </a:extLst>
            </p:cNvPr>
            <p:cNvSpPr/>
            <p:nvPr/>
          </p:nvSpPr>
          <p:spPr>
            <a:xfrm>
              <a:off x="11430000" y="1962150"/>
              <a:ext cx="2819400" cy="2743200"/>
            </a:xfrm>
            <a:prstGeom prst="rect">
              <a:avLst/>
            </a:prstGeom>
            <a:solidFill>
              <a:schemeClr val="bg1"/>
            </a:solidFill>
            <a:ln>
              <a:solidFill>
                <a:schemeClr val="bg1"/>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5" name="Content Placeholder 2">
            <a:extLst>
              <a:ext uri="{FF2B5EF4-FFF2-40B4-BE49-F238E27FC236}">
                <a16:creationId xmlns:a16="http://schemas.microsoft.com/office/drawing/2014/main" id="{666855E9-71C5-41B4-B6E7-F16902C0C9B0}"/>
              </a:ext>
            </a:extLst>
          </p:cNvPr>
          <p:cNvSpPr txBox="1">
            <a:spLocks/>
          </p:cNvSpPr>
          <p:nvPr/>
        </p:nvSpPr>
        <p:spPr>
          <a:xfrm>
            <a:off x="844826" y="5806937"/>
            <a:ext cx="7022824" cy="6758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dirty="0">
                <a:solidFill>
                  <a:srgbClr val="FF0000"/>
                </a:solidFill>
              </a:rPr>
              <a:t>(Without too much math!)</a:t>
            </a:r>
          </a:p>
        </p:txBody>
      </p:sp>
    </p:spTree>
    <p:custDataLst>
      <p:tags r:id="rId1"/>
    </p:custDataLst>
    <p:extLst>
      <p:ext uri="{BB962C8B-B14F-4D97-AF65-F5344CB8AC3E}">
        <p14:creationId xmlns:p14="http://schemas.microsoft.com/office/powerpoint/2010/main" val="3667787318"/>
      </p:ext>
    </p:extLst>
  </p:cSld>
  <p:clrMapOvr>
    <a:masterClrMapping/>
  </p:clrMapOvr>
  <mc:AlternateContent xmlns:mc="http://schemas.openxmlformats.org/markup-compatibility/2006" xmlns:p14="http://schemas.microsoft.com/office/powerpoint/2010/main">
    <mc:Choice Requires="p14">
      <p:transition spd="slow" p14:dur="2000" advTm="12275"/>
    </mc:Choice>
    <mc:Fallback xmlns="">
      <p:transition spd="slow" advTm="122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animBg="1"/>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567EEC1-CD6A-4C5E-9585-FB1304E6F39E}"/>
              </a:ext>
            </a:extLst>
          </p:cNvPr>
          <p:cNvGrpSpPr/>
          <p:nvPr/>
        </p:nvGrpSpPr>
        <p:grpSpPr>
          <a:xfrm>
            <a:off x="6858000" y="133350"/>
            <a:ext cx="3900950" cy="3463939"/>
            <a:chOff x="6858000" y="133350"/>
            <a:chExt cx="3900950" cy="3463939"/>
          </a:xfrm>
        </p:grpSpPr>
        <p:grpSp>
          <p:nvGrpSpPr>
            <p:cNvPr id="61" name="Group 60">
              <a:extLst>
                <a:ext uri="{FF2B5EF4-FFF2-40B4-BE49-F238E27FC236}">
                  <a16:creationId xmlns:a16="http://schemas.microsoft.com/office/drawing/2014/main" id="{91845E68-7CDF-457E-B028-8C2B5C2825AD}"/>
                </a:ext>
              </a:extLst>
            </p:cNvPr>
            <p:cNvGrpSpPr/>
            <p:nvPr/>
          </p:nvGrpSpPr>
          <p:grpSpPr>
            <a:xfrm>
              <a:off x="7082300" y="625489"/>
              <a:ext cx="3676650" cy="2971800"/>
              <a:chOff x="266700" y="2190750"/>
              <a:chExt cx="3676650" cy="2971800"/>
            </a:xfrm>
          </p:grpSpPr>
          <p:sp>
            <p:nvSpPr>
              <p:cNvPr id="62" name="Rectangle 61">
                <a:extLst>
                  <a:ext uri="{FF2B5EF4-FFF2-40B4-BE49-F238E27FC236}">
                    <a16:creationId xmlns:a16="http://schemas.microsoft.com/office/drawing/2014/main" id="{20628153-926A-48A2-98ED-756E44172BAC}"/>
                  </a:ext>
                </a:extLst>
              </p:cNvPr>
              <p:cNvSpPr/>
              <p:nvPr/>
            </p:nvSpPr>
            <p:spPr>
              <a:xfrm>
                <a:off x="2705100" y="219075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E1DC9CDA-8CBA-4F47-9773-91B3A5711B72}"/>
                  </a:ext>
                </a:extLst>
              </p:cNvPr>
              <p:cNvSpPr/>
              <p:nvPr/>
            </p:nvSpPr>
            <p:spPr>
              <a:xfrm>
                <a:off x="266700" y="2247900"/>
                <a:ext cx="1238250" cy="2781300"/>
              </a:xfrm>
              <a:prstGeom prst="rect">
                <a:avLst/>
              </a:prstGeom>
              <a:solidFill>
                <a:schemeClr val="accent2">
                  <a:lumMod val="60000"/>
                  <a:lumOff val="40000"/>
                </a:schemeClr>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63">
                <a:extLst>
                  <a:ext uri="{FF2B5EF4-FFF2-40B4-BE49-F238E27FC236}">
                    <a16:creationId xmlns:a16="http://schemas.microsoft.com/office/drawing/2014/main" id="{AF4255C9-5AA9-4484-B046-8D3535D6CB93}"/>
                  </a:ext>
                </a:extLst>
              </p:cNvPr>
              <p:cNvSpPr/>
              <p:nvPr/>
            </p:nvSpPr>
            <p:spPr>
              <a:xfrm>
                <a:off x="1406013" y="2605056"/>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5" name="Graphic 64" descr="Confused person">
                <a:extLst>
                  <a:ext uri="{FF2B5EF4-FFF2-40B4-BE49-F238E27FC236}">
                    <a16:creationId xmlns:a16="http://schemas.microsoft.com/office/drawing/2014/main" id="{A439AFE9-49E0-4B9E-A33F-D1F6F44E72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4683" y="3266767"/>
                <a:ext cx="1246240" cy="1246240"/>
              </a:xfrm>
              <a:prstGeom prst="rect">
                <a:avLst/>
              </a:prstGeom>
            </p:spPr>
          </p:pic>
          <p:grpSp>
            <p:nvGrpSpPr>
              <p:cNvPr id="66" name="Group 65">
                <a:extLst>
                  <a:ext uri="{FF2B5EF4-FFF2-40B4-BE49-F238E27FC236}">
                    <a16:creationId xmlns:a16="http://schemas.microsoft.com/office/drawing/2014/main" id="{541557C2-9C91-43A3-810D-88BCB57FBC83}"/>
                  </a:ext>
                </a:extLst>
              </p:cNvPr>
              <p:cNvGrpSpPr/>
              <p:nvPr/>
            </p:nvGrpSpPr>
            <p:grpSpPr>
              <a:xfrm>
                <a:off x="1624064" y="4609281"/>
                <a:ext cx="985786" cy="553269"/>
                <a:chOff x="560439" y="3831406"/>
                <a:chExt cx="609600" cy="553269"/>
              </a:xfrm>
            </p:grpSpPr>
            <p:cxnSp>
              <p:nvCxnSpPr>
                <p:cNvPr id="70" name="Straight Connector 69">
                  <a:extLst>
                    <a:ext uri="{FF2B5EF4-FFF2-40B4-BE49-F238E27FC236}">
                      <a16:creationId xmlns:a16="http://schemas.microsoft.com/office/drawing/2014/main" id="{89FCC83B-EC23-479E-B838-3D2F506B9FDF}"/>
                    </a:ext>
                  </a:extLst>
                </p:cNvPr>
                <p:cNvCxnSpPr>
                  <a:cxnSpLocks/>
                </p:cNvCxnSpPr>
                <p:nvPr/>
              </p:nvCxnSpPr>
              <p:spPr>
                <a:xfrm>
                  <a:off x="560439" y="3834581"/>
                  <a:ext cx="0" cy="3056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2B46BE0-1403-4193-B1B2-EBCF737D5CF2}"/>
                    </a:ext>
                  </a:extLst>
                </p:cNvPr>
                <p:cNvCxnSpPr>
                  <a:cxnSpLocks/>
                </p:cNvCxnSpPr>
                <p:nvPr/>
              </p:nvCxnSpPr>
              <p:spPr>
                <a:xfrm>
                  <a:off x="712839" y="3832225"/>
                  <a:ext cx="0" cy="4064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7DDFF52-1BEB-40AC-BFDC-CDC48D2D99B6}"/>
                    </a:ext>
                  </a:extLst>
                </p:cNvPr>
                <p:cNvCxnSpPr>
                  <a:cxnSpLocks/>
                </p:cNvCxnSpPr>
                <p:nvPr/>
              </p:nvCxnSpPr>
              <p:spPr>
                <a:xfrm>
                  <a:off x="865239" y="3835400"/>
                  <a:ext cx="0" cy="54927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5685E61-CB91-4A4B-B973-7FC0E957556F}"/>
                    </a:ext>
                  </a:extLst>
                </p:cNvPr>
                <p:cNvCxnSpPr>
                  <a:cxnSpLocks/>
                </p:cNvCxnSpPr>
                <p:nvPr/>
              </p:nvCxnSpPr>
              <p:spPr>
                <a:xfrm>
                  <a:off x="1017639" y="3831406"/>
                  <a:ext cx="0" cy="419919"/>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8B96E5E-75AA-44BE-8BF7-87BDAEB6C616}"/>
                    </a:ext>
                  </a:extLst>
                </p:cNvPr>
                <p:cNvCxnSpPr>
                  <a:cxnSpLocks/>
                </p:cNvCxnSpPr>
                <p:nvPr/>
              </p:nvCxnSpPr>
              <p:spPr>
                <a:xfrm>
                  <a:off x="1170039" y="3834581"/>
                  <a:ext cx="0" cy="302444"/>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C38AA275-F15E-423D-8473-484175B53216}"/>
                  </a:ext>
                </a:extLst>
              </p:cNvPr>
              <p:cNvGrpSpPr/>
              <p:nvPr/>
            </p:nvGrpSpPr>
            <p:grpSpPr>
              <a:xfrm rot="16200000">
                <a:off x="771526" y="2905122"/>
                <a:ext cx="2667001" cy="1466852"/>
                <a:chOff x="414389" y="3831098"/>
                <a:chExt cx="893711" cy="304800"/>
              </a:xfrm>
            </p:grpSpPr>
            <p:cxnSp>
              <p:nvCxnSpPr>
                <p:cNvPr id="68" name="Straight Connector 67">
                  <a:extLst>
                    <a:ext uri="{FF2B5EF4-FFF2-40B4-BE49-F238E27FC236}">
                      <a16:creationId xmlns:a16="http://schemas.microsoft.com/office/drawing/2014/main" id="{6E8BAF71-91EC-4E24-8F6F-321CE46E177C}"/>
                    </a:ext>
                  </a:extLst>
                </p:cNvPr>
                <p:cNvCxnSpPr>
                  <a:cxnSpLocks/>
                </p:cNvCxnSpPr>
                <p:nvPr/>
              </p:nvCxnSpPr>
              <p:spPr>
                <a:xfrm flipH="1">
                  <a:off x="414389" y="38310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A62AE72-EAB0-443A-B085-4925FEC24009}"/>
                    </a:ext>
                  </a:extLst>
                </p:cNvPr>
                <p:cNvCxnSpPr>
                  <a:cxnSpLocks/>
                </p:cNvCxnSpPr>
                <p:nvPr/>
              </p:nvCxnSpPr>
              <p:spPr>
                <a:xfrm flipH="1">
                  <a:off x="430264" y="4135898"/>
                  <a:ext cx="8778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5" name="Arrow: Right 74">
              <a:extLst>
                <a:ext uri="{FF2B5EF4-FFF2-40B4-BE49-F238E27FC236}">
                  <a16:creationId xmlns:a16="http://schemas.microsoft.com/office/drawing/2014/main" id="{BDF1C631-BC70-44D5-9668-7023F1232447}"/>
                </a:ext>
              </a:extLst>
            </p:cNvPr>
            <p:cNvSpPr/>
            <p:nvPr/>
          </p:nvSpPr>
          <p:spPr>
            <a:xfrm rot="16200000">
              <a:off x="9179614" y="370583"/>
              <a:ext cx="1066800"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TextBox 93">
              <a:extLst>
                <a:ext uri="{FF2B5EF4-FFF2-40B4-BE49-F238E27FC236}">
                  <a16:creationId xmlns:a16="http://schemas.microsoft.com/office/drawing/2014/main" id="{283CCBFC-4B69-4C1A-B76E-28E6663F0126}"/>
                </a:ext>
              </a:extLst>
            </p:cNvPr>
            <p:cNvSpPr txBox="1"/>
            <p:nvPr/>
          </p:nvSpPr>
          <p:spPr>
            <a:xfrm>
              <a:off x="6858000" y="133350"/>
              <a:ext cx="2552700" cy="646331"/>
            </a:xfrm>
            <a:prstGeom prst="rect">
              <a:avLst/>
            </a:prstGeom>
            <a:noFill/>
          </p:spPr>
          <p:txBody>
            <a:bodyPr wrap="square" rtlCol="0">
              <a:spAutoFit/>
            </a:bodyPr>
            <a:lstStyle/>
            <a:p>
              <a:pPr algn="r"/>
              <a:r>
                <a:rPr lang="en-US" sz="3600" dirty="0">
                  <a:solidFill>
                    <a:srgbClr val="FF0000"/>
                  </a:solidFill>
                </a:rPr>
                <a:t>acceleration</a:t>
              </a:r>
              <a:endParaRPr lang="en-CA" sz="3600" dirty="0">
                <a:solidFill>
                  <a:srgbClr val="FF0000"/>
                </a:solidFill>
              </a:endParaRPr>
            </a:p>
          </p:txBody>
        </p:sp>
      </p:grpSp>
      <p:grpSp>
        <p:nvGrpSpPr>
          <p:cNvPr id="2" name="Group 1">
            <a:extLst>
              <a:ext uri="{FF2B5EF4-FFF2-40B4-BE49-F238E27FC236}">
                <a16:creationId xmlns:a16="http://schemas.microsoft.com/office/drawing/2014/main" id="{DA34407D-3609-4D12-94CB-3987467D4E16}"/>
              </a:ext>
            </a:extLst>
          </p:cNvPr>
          <p:cNvGrpSpPr/>
          <p:nvPr/>
        </p:nvGrpSpPr>
        <p:grpSpPr>
          <a:xfrm>
            <a:off x="686209" y="222585"/>
            <a:ext cx="5162550" cy="3321830"/>
            <a:chOff x="686209" y="222585"/>
            <a:chExt cx="5162550" cy="3321830"/>
          </a:xfrm>
        </p:grpSpPr>
        <p:grpSp>
          <p:nvGrpSpPr>
            <p:cNvPr id="4" name="Group 3">
              <a:extLst>
                <a:ext uri="{FF2B5EF4-FFF2-40B4-BE49-F238E27FC236}">
                  <a16:creationId xmlns:a16="http://schemas.microsoft.com/office/drawing/2014/main" id="{38E9D7EC-7410-496D-AD65-2AC91E6CE3FE}"/>
                </a:ext>
              </a:extLst>
            </p:cNvPr>
            <p:cNvGrpSpPr/>
            <p:nvPr/>
          </p:nvGrpSpPr>
          <p:grpSpPr>
            <a:xfrm>
              <a:off x="686209" y="1029816"/>
              <a:ext cx="5162550" cy="2514599"/>
              <a:chOff x="781050" y="3981450"/>
              <a:chExt cx="5162550" cy="2514599"/>
            </a:xfrm>
          </p:grpSpPr>
          <p:pic>
            <p:nvPicPr>
              <p:cNvPr id="5" name="Picture 4" descr="Image result for grass">
                <a:extLst>
                  <a:ext uri="{FF2B5EF4-FFF2-40B4-BE49-F238E27FC236}">
                    <a16:creationId xmlns:a16="http://schemas.microsoft.com/office/drawing/2014/main" id="{F467B22A-DB5B-4313-8F1D-B71A45BABD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0000"/>
              <a:stretch/>
            </p:blipFill>
            <p:spPr bwMode="auto">
              <a:xfrm>
                <a:off x="781050" y="5915170"/>
                <a:ext cx="5162550" cy="5808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C0CCA10-7981-4923-BC6A-BC00EF9EB2D5}"/>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97" name="TextBox 96">
              <a:extLst>
                <a:ext uri="{FF2B5EF4-FFF2-40B4-BE49-F238E27FC236}">
                  <a16:creationId xmlns:a16="http://schemas.microsoft.com/office/drawing/2014/main" id="{F116F3EC-E216-47F9-A987-88B1DC6F56EF}"/>
                </a:ext>
              </a:extLst>
            </p:cNvPr>
            <p:cNvSpPr txBox="1"/>
            <p:nvPr/>
          </p:nvSpPr>
          <p:spPr>
            <a:xfrm>
              <a:off x="1981199" y="222585"/>
              <a:ext cx="2350169" cy="646331"/>
            </a:xfrm>
            <a:prstGeom prst="rect">
              <a:avLst/>
            </a:prstGeom>
            <a:noFill/>
          </p:spPr>
          <p:txBody>
            <a:bodyPr wrap="square" rtlCol="0">
              <a:spAutoFit/>
            </a:bodyPr>
            <a:lstStyle/>
            <a:p>
              <a:pPr algn="ctr"/>
              <a:r>
                <a:rPr lang="en-US" sz="3600" dirty="0">
                  <a:solidFill>
                    <a:schemeClr val="tx1">
                      <a:lumMod val="50000"/>
                      <a:lumOff val="50000"/>
                    </a:schemeClr>
                  </a:solidFill>
                </a:rPr>
                <a:t>stationary</a:t>
              </a:r>
              <a:endParaRPr lang="en-CA" sz="3600" dirty="0">
                <a:solidFill>
                  <a:schemeClr val="tx1">
                    <a:lumMod val="50000"/>
                    <a:lumOff val="50000"/>
                  </a:schemeClr>
                </a:solidFill>
              </a:endParaRPr>
            </a:p>
          </p:txBody>
        </p:sp>
      </p:grpSp>
      <p:sp>
        <p:nvSpPr>
          <p:cNvPr id="90" name="Arc 89">
            <a:extLst>
              <a:ext uri="{FF2B5EF4-FFF2-40B4-BE49-F238E27FC236}">
                <a16:creationId xmlns:a16="http://schemas.microsoft.com/office/drawing/2014/main" id="{620EF5B9-61E0-45D4-A317-D08F4EA3BB6D}"/>
              </a:ext>
            </a:extLst>
          </p:cNvPr>
          <p:cNvSpPr/>
          <p:nvPr/>
        </p:nvSpPr>
        <p:spPr>
          <a:xfrm rot="16200000">
            <a:off x="1857873" y="2992610"/>
            <a:ext cx="3421909" cy="67391"/>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sp>
        <p:nvSpPr>
          <p:cNvPr id="92" name="Arc 91">
            <a:extLst>
              <a:ext uri="{FF2B5EF4-FFF2-40B4-BE49-F238E27FC236}">
                <a16:creationId xmlns:a16="http://schemas.microsoft.com/office/drawing/2014/main" id="{0E414E32-1CEF-4F32-866F-811A59FE22F1}"/>
              </a:ext>
            </a:extLst>
          </p:cNvPr>
          <p:cNvSpPr/>
          <p:nvPr/>
        </p:nvSpPr>
        <p:spPr>
          <a:xfrm rot="16200000">
            <a:off x="7598273" y="2999866"/>
            <a:ext cx="3421909" cy="67391"/>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cxnSp>
        <p:nvCxnSpPr>
          <p:cNvPr id="29" name="Straight Connector 28">
            <a:extLst>
              <a:ext uri="{FF2B5EF4-FFF2-40B4-BE49-F238E27FC236}">
                <a16:creationId xmlns:a16="http://schemas.microsoft.com/office/drawing/2014/main" id="{A4A8CF05-18B7-44E8-A05A-42119789E169}"/>
              </a:ext>
            </a:extLst>
          </p:cNvPr>
          <p:cNvCxnSpPr>
            <a:cxnSpLocks/>
          </p:cNvCxnSpPr>
          <p:nvPr/>
        </p:nvCxnSpPr>
        <p:spPr>
          <a:xfrm>
            <a:off x="0" y="3606793"/>
            <a:ext cx="12192000" cy="0"/>
          </a:xfrm>
          <a:prstGeom prst="line">
            <a:avLst/>
          </a:prstGeom>
          <a:ln w="57150">
            <a:solidFill>
              <a:schemeClr val="bg1">
                <a:lumMod val="50000"/>
              </a:schemeClr>
            </a:solidFill>
          </a:ln>
        </p:spPr>
        <p:style>
          <a:lnRef idx="1">
            <a:schemeClr val="dk1"/>
          </a:lnRef>
          <a:fillRef idx="0">
            <a:schemeClr val="dk1"/>
          </a:fillRef>
          <a:effectRef idx="0">
            <a:schemeClr val="dk1"/>
          </a:effectRef>
          <a:fontRef idx="minor">
            <a:schemeClr val="tx1"/>
          </a:fontRef>
        </p:style>
      </p:cxnSp>
      <p:grpSp>
        <p:nvGrpSpPr>
          <p:cNvPr id="30" name="Group 29">
            <a:extLst>
              <a:ext uri="{FF2B5EF4-FFF2-40B4-BE49-F238E27FC236}">
                <a16:creationId xmlns:a16="http://schemas.microsoft.com/office/drawing/2014/main" id="{4E95C34F-684D-4BBE-9E17-E6EE810D07DB}"/>
              </a:ext>
            </a:extLst>
          </p:cNvPr>
          <p:cNvGrpSpPr/>
          <p:nvPr/>
        </p:nvGrpSpPr>
        <p:grpSpPr>
          <a:xfrm>
            <a:off x="7151963" y="4152900"/>
            <a:ext cx="5040037" cy="2363709"/>
            <a:chOff x="7151963" y="4152900"/>
            <a:chExt cx="5040037" cy="2363709"/>
          </a:xfrm>
        </p:grpSpPr>
        <p:pic>
          <p:nvPicPr>
            <p:cNvPr id="31" name="Picture 2" descr="side-view">
              <a:extLst>
                <a:ext uri="{FF2B5EF4-FFF2-40B4-BE49-F238E27FC236}">
                  <a16:creationId xmlns:a16="http://schemas.microsoft.com/office/drawing/2014/main" id="{26CBD0CF-AD3C-4932-9173-A88948A4260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400" t="16928" r="5599" b="29528"/>
            <a:stretch/>
          </p:blipFill>
          <p:spPr bwMode="auto">
            <a:xfrm flipH="1">
              <a:off x="7151963" y="5096035"/>
              <a:ext cx="4648200" cy="1420574"/>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5B11776-9674-4CBC-9560-41889CA8C339}"/>
                </a:ext>
              </a:extLst>
            </p:cNvPr>
            <p:cNvSpPr/>
            <p:nvPr/>
          </p:nvSpPr>
          <p:spPr>
            <a:xfrm>
              <a:off x="8777563" y="5049759"/>
              <a:ext cx="965200" cy="11938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Arrow: Right 32">
              <a:extLst>
                <a:ext uri="{FF2B5EF4-FFF2-40B4-BE49-F238E27FC236}">
                  <a16:creationId xmlns:a16="http://schemas.microsoft.com/office/drawing/2014/main" id="{9867412B-A24B-4199-895C-2AA315A68DAC}"/>
                </a:ext>
              </a:extLst>
            </p:cNvPr>
            <p:cNvSpPr/>
            <p:nvPr/>
          </p:nvSpPr>
          <p:spPr>
            <a:xfrm>
              <a:off x="11125200" y="4758814"/>
              <a:ext cx="1066800" cy="7620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a:extLst>
                <a:ext uri="{FF2B5EF4-FFF2-40B4-BE49-F238E27FC236}">
                  <a16:creationId xmlns:a16="http://schemas.microsoft.com/office/drawing/2014/main" id="{4A478703-6B9F-4459-ACA2-439C21A0C05F}"/>
                </a:ext>
              </a:extLst>
            </p:cNvPr>
            <p:cNvSpPr txBox="1"/>
            <p:nvPr/>
          </p:nvSpPr>
          <p:spPr>
            <a:xfrm>
              <a:off x="9071811" y="4152900"/>
              <a:ext cx="2910639" cy="646331"/>
            </a:xfrm>
            <a:prstGeom prst="rect">
              <a:avLst/>
            </a:prstGeom>
            <a:noFill/>
          </p:spPr>
          <p:txBody>
            <a:bodyPr wrap="square" rtlCol="0">
              <a:spAutoFit/>
            </a:bodyPr>
            <a:lstStyle/>
            <a:p>
              <a:pPr algn="r"/>
              <a:r>
                <a:rPr lang="en-US" sz="3600" dirty="0">
                  <a:solidFill>
                    <a:srgbClr val="FF0000"/>
                  </a:solidFill>
                </a:rPr>
                <a:t>acceleration</a:t>
              </a:r>
              <a:endParaRPr lang="en-CA" sz="3600" dirty="0">
                <a:solidFill>
                  <a:srgbClr val="FF0000"/>
                </a:solidFill>
              </a:endParaRPr>
            </a:p>
          </p:txBody>
        </p:sp>
      </p:grpSp>
      <p:grpSp>
        <p:nvGrpSpPr>
          <p:cNvPr id="35" name="Group 34">
            <a:extLst>
              <a:ext uri="{FF2B5EF4-FFF2-40B4-BE49-F238E27FC236}">
                <a16:creationId xmlns:a16="http://schemas.microsoft.com/office/drawing/2014/main" id="{1357F1B0-BF5D-4185-B5C3-F6D89419DB64}"/>
              </a:ext>
            </a:extLst>
          </p:cNvPr>
          <p:cNvGrpSpPr/>
          <p:nvPr/>
        </p:nvGrpSpPr>
        <p:grpSpPr>
          <a:xfrm>
            <a:off x="0" y="4088732"/>
            <a:ext cx="5462336" cy="2452457"/>
            <a:chOff x="0" y="4088732"/>
            <a:chExt cx="5462336" cy="2452457"/>
          </a:xfrm>
        </p:grpSpPr>
        <p:pic>
          <p:nvPicPr>
            <p:cNvPr id="36" name="Picture 2" descr="side-view">
              <a:extLst>
                <a:ext uri="{FF2B5EF4-FFF2-40B4-BE49-F238E27FC236}">
                  <a16:creationId xmlns:a16="http://schemas.microsoft.com/office/drawing/2014/main" id="{1F397B84-6B30-4A3F-A6C6-EA7F3DB6E0A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400" t="16928" r="5599" b="29528"/>
            <a:stretch/>
          </p:blipFill>
          <p:spPr bwMode="auto">
            <a:xfrm flipH="1">
              <a:off x="362789" y="5120615"/>
              <a:ext cx="4648200" cy="1420574"/>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CB05663A-40E0-49C3-9C17-751597EA6281}"/>
                </a:ext>
              </a:extLst>
            </p:cNvPr>
            <p:cNvSpPr/>
            <p:nvPr/>
          </p:nvSpPr>
          <p:spPr>
            <a:xfrm>
              <a:off x="1988389" y="5074339"/>
              <a:ext cx="965200" cy="11938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4C071440-1518-4DE5-961C-3B79925C9AD9}"/>
                </a:ext>
              </a:extLst>
            </p:cNvPr>
            <p:cNvSpPr txBox="1"/>
            <p:nvPr/>
          </p:nvSpPr>
          <p:spPr>
            <a:xfrm>
              <a:off x="0" y="4088732"/>
              <a:ext cx="5462336" cy="646331"/>
            </a:xfrm>
            <a:prstGeom prst="rect">
              <a:avLst/>
            </a:prstGeom>
            <a:noFill/>
          </p:spPr>
          <p:txBody>
            <a:bodyPr wrap="square" rtlCol="0">
              <a:spAutoFit/>
            </a:bodyPr>
            <a:lstStyle/>
            <a:p>
              <a:pPr algn="ctr"/>
              <a:r>
                <a:rPr lang="en-US" sz="3600" dirty="0">
                  <a:solidFill>
                    <a:schemeClr val="tx1">
                      <a:lumMod val="50000"/>
                      <a:lumOff val="50000"/>
                    </a:schemeClr>
                  </a:solidFill>
                </a:rPr>
                <a:t>stationary/constant speed</a:t>
              </a:r>
              <a:endParaRPr lang="en-CA" sz="3600" dirty="0">
                <a:solidFill>
                  <a:schemeClr val="tx1">
                    <a:lumMod val="50000"/>
                    <a:lumOff val="50000"/>
                  </a:schemeClr>
                </a:solidFill>
              </a:endParaRPr>
            </a:p>
          </p:txBody>
        </p:sp>
      </p:grpSp>
      <p:sp>
        <p:nvSpPr>
          <p:cNvPr id="41" name="Arc 40">
            <a:extLst>
              <a:ext uri="{FF2B5EF4-FFF2-40B4-BE49-F238E27FC236}">
                <a16:creationId xmlns:a16="http://schemas.microsoft.com/office/drawing/2014/main" id="{B4F4AB79-12ED-461D-A063-231360381E29}"/>
              </a:ext>
            </a:extLst>
          </p:cNvPr>
          <p:cNvSpPr/>
          <p:nvPr/>
        </p:nvSpPr>
        <p:spPr>
          <a:xfrm rot="16200000">
            <a:off x="8440968" y="5022854"/>
            <a:ext cx="2156776" cy="2611920"/>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42" name="Picture 6" descr="Image result for basketball transparent background">
            <a:extLst>
              <a:ext uri="{FF2B5EF4-FFF2-40B4-BE49-F238E27FC236}">
                <a16:creationId xmlns:a16="http://schemas.microsoft.com/office/drawing/2014/main" id="{B6FBECEC-6045-4996-AE6A-0850DCB588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1373" y="5026161"/>
            <a:ext cx="510048" cy="510048"/>
          </a:xfrm>
          <a:prstGeom prst="rect">
            <a:avLst/>
          </a:prstGeom>
          <a:noFill/>
          <a:extLst>
            <a:ext uri="{909E8E84-426E-40DD-AFC4-6F175D3DCCD1}">
              <a14:hiddenFill xmlns:a14="http://schemas.microsoft.com/office/drawing/2010/main">
                <a:solidFill>
                  <a:srgbClr val="FFFFFF"/>
                </a:solidFill>
              </a14:hiddenFill>
            </a:ext>
          </a:extLst>
        </p:spPr>
      </p:pic>
      <p:sp>
        <p:nvSpPr>
          <p:cNvPr id="43" name="Arc 42">
            <a:extLst>
              <a:ext uri="{FF2B5EF4-FFF2-40B4-BE49-F238E27FC236}">
                <a16:creationId xmlns:a16="http://schemas.microsoft.com/office/drawing/2014/main" id="{F97CE630-B312-4D97-88A1-AB1A6718A894}"/>
              </a:ext>
            </a:extLst>
          </p:cNvPr>
          <p:cNvSpPr/>
          <p:nvPr/>
        </p:nvSpPr>
        <p:spPr>
          <a:xfrm rot="16200000">
            <a:off x="1525793" y="6428489"/>
            <a:ext cx="2485909" cy="48957"/>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44" name="Picture 6" descr="Image result for basketball transparent background">
            <a:extLst>
              <a:ext uri="{FF2B5EF4-FFF2-40B4-BE49-F238E27FC236}">
                <a16:creationId xmlns:a16="http://schemas.microsoft.com/office/drawing/2014/main" id="{82A4ABC3-70FE-43B3-8758-6E4FB8D8AF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8539" y="5060731"/>
            <a:ext cx="524896" cy="52489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Image result for basketball transparent background">
            <a:extLst>
              <a:ext uri="{FF2B5EF4-FFF2-40B4-BE49-F238E27FC236}">
                <a16:creationId xmlns:a16="http://schemas.microsoft.com/office/drawing/2014/main" id="{CC08E90D-2369-4C67-814D-05A6C6E458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325" y="2708478"/>
            <a:ext cx="722531" cy="72253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basketball transparent background">
            <a:extLst>
              <a:ext uri="{FF2B5EF4-FFF2-40B4-BE49-F238E27FC236}">
                <a16:creationId xmlns:a16="http://schemas.microsoft.com/office/drawing/2014/main" id="{62CB3DAC-6C06-4E97-AECC-DF8CF9E2F2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4025" y="2667203"/>
            <a:ext cx="722531" cy="72253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7F56D64-AA15-4F10-BB01-2D10880D46D2}"/>
              </a:ext>
            </a:extLst>
          </p:cNvPr>
          <p:cNvGrpSpPr/>
          <p:nvPr/>
        </p:nvGrpSpPr>
        <p:grpSpPr>
          <a:xfrm>
            <a:off x="5549460" y="3090042"/>
            <a:ext cx="3499945" cy="2123090"/>
            <a:chOff x="5549460" y="3090042"/>
            <a:chExt cx="3499945" cy="2123090"/>
          </a:xfrm>
        </p:grpSpPr>
        <p:sp>
          <p:nvSpPr>
            <p:cNvPr id="9" name="Rectangle 8">
              <a:extLst>
                <a:ext uri="{FF2B5EF4-FFF2-40B4-BE49-F238E27FC236}">
                  <a16:creationId xmlns:a16="http://schemas.microsoft.com/office/drawing/2014/main" id="{3619DA03-5032-476F-9ECF-4093CE99ADEB}"/>
                </a:ext>
              </a:extLst>
            </p:cNvPr>
            <p:cNvSpPr/>
            <p:nvPr/>
          </p:nvSpPr>
          <p:spPr>
            <a:xfrm>
              <a:off x="5549460" y="3436881"/>
              <a:ext cx="3499945" cy="1403131"/>
            </a:xfrm>
            <a:prstGeom prst="rect">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rPr>
                <a:t>Non-inertial Frames</a:t>
              </a:r>
              <a:br>
                <a:rPr lang="en-US" sz="2800" dirty="0">
                  <a:solidFill>
                    <a:srgbClr val="002060"/>
                  </a:solidFill>
                </a:rPr>
              </a:br>
              <a:r>
                <a:rPr lang="en-US" sz="2800" dirty="0">
                  <a:solidFill>
                    <a:srgbClr val="002060"/>
                  </a:solidFill>
                </a:rPr>
                <a:t>(Galilean relativity does not apply)</a:t>
              </a:r>
              <a:endParaRPr lang="en-CA" sz="2800" dirty="0">
                <a:solidFill>
                  <a:srgbClr val="002060"/>
                </a:solidFill>
              </a:endParaRPr>
            </a:p>
          </p:txBody>
        </p:sp>
        <p:sp>
          <p:nvSpPr>
            <p:cNvPr id="10" name="Arrow: Right 9">
              <a:extLst>
                <a:ext uri="{FF2B5EF4-FFF2-40B4-BE49-F238E27FC236}">
                  <a16:creationId xmlns:a16="http://schemas.microsoft.com/office/drawing/2014/main" id="{E8CB285D-98A1-4B6D-8538-8F964592B290}"/>
                </a:ext>
              </a:extLst>
            </p:cNvPr>
            <p:cNvSpPr/>
            <p:nvPr/>
          </p:nvSpPr>
          <p:spPr>
            <a:xfrm rot="19444731">
              <a:off x="6984126" y="3090042"/>
              <a:ext cx="772510" cy="31531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Arrow: Right 49">
              <a:extLst>
                <a:ext uri="{FF2B5EF4-FFF2-40B4-BE49-F238E27FC236}">
                  <a16:creationId xmlns:a16="http://schemas.microsoft.com/office/drawing/2014/main" id="{51C45024-8553-4FBC-85AE-0632703527CD}"/>
                </a:ext>
              </a:extLst>
            </p:cNvPr>
            <p:cNvSpPr/>
            <p:nvPr/>
          </p:nvSpPr>
          <p:spPr>
            <a:xfrm rot="2221341">
              <a:off x="6915810" y="4897822"/>
              <a:ext cx="772510" cy="315310"/>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2324040407"/>
      </p:ext>
    </p:extLst>
  </p:cSld>
  <p:clrMapOvr>
    <a:masterClrMapping/>
  </p:clrMapOvr>
  <mc:AlternateContent xmlns:mc="http://schemas.openxmlformats.org/markup-compatibility/2006" xmlns:p14="http://schemas.microsoft.com/office/powerpoint/2010/main">
    <mc:Choice Requires="p14">
      <p:transition spd="slow" p14:dur="2000" advTm="20196"/>
    </mc:Choice>
    <mc:Fallback xmlns="">
      <p:transition spd="slow" advTm="201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81000" decel="17000" fill="hold" nodeType="clickEffect">
                                  <p:stCondLst>
                                    <p:cond delay="0"/>
                                  </p:stCondLst>
                                  <p:childTnLst>
                                    <p:animMotion origin="layout" path="M 1.25E-6 2.59259E-6 L -0.02643 0.01528 L -0.05352 0.04236 L -0.08333 0.0875 L -0.10456 0.13703 L -0.11068 0.15416 " pathEditMode="relative" rAng="0" ptsTypes="AAAAAA">
                                      <p:cBhvr>
                                        <p:cTn id="6" dur="2000" fill="hold"/>
                                        <p:tgtEl>
                                          <p:spTgt spid="42"/>
                                        </p:tgtEl>
                                        <p:attrNameLst>
                                          <p:attrName>ppt_x</p:attrName>
                                          <p:attrName>ppt_y</p:attrName>
                                        </p:attrNameLst>
                                      </p:cBhvr>
                                      <p:rCtr x="-5534" y="7708"/>
                                    </p:animMotion>
                                  </p:childTnLst>
                                </p:cTn>
                              </p:par>
                              <p:par>
                                <p:cTn id="7" presetID="22" presetClass="entr" presetSubtype="2" fill="hold" grpId="0" nodeType="withEffect">
                                  <p:stCondLst>
                                    <p:cond delay="350"/>
                                  </p:stCondLst>
                                  <p:childTnLst>
                                    <p:set>
                                      <p:cBhvr>
                                        <p:cTn id="8" dur="1" fill="hold">
                                          <p:stCondLst>
                                            <p:cond delay="0"/>
                                          </p:stCondLst>
                                        </p:cTn>
                                        <p:tgtEl>
                                          <p:spTgt spid="41"/>
                                        </p:tgtEl>
                                        <p:attrNameLst>
                                          <p:attrName>style.visibility</p:attrName>
                                        </p:attrNameLst>
                                      </p:cBhvr>
                                      <p:to>
                                        <p:strVal val="visible"/>
                                      </p:to>
                                    </p:set>
                                    <p:animEffect transition="in" filter="wipe(right)">
                                      <p:cBhvr>
                                        <p:cTn id="9" dur="1350"/>
                                        <p:tgtEl>
                                          <p:spTgt spid="41"/>
                                        </p:tgtEl>
                                      </p:cBhvr>
                                    </p:animEffect>
                                  </p:childTnLst>
                                </p:cTn>
                              </p:par>
                              <p:par>
                                <p:cTn id="10" presetID="42" presetClass="path" presetSubtype="0" accel="83000" decel="17000" fill="hold" nodeType="withEffect">
                                  <p:stCondLst>
                                    <p:cond delay="0"/>
                                  </p:stCondLst>
                                  <p:childTnLst>
                                    <p:animMotion origin="layout" path="M 2.91667E-6 2.59259E-6 L 0.00182 0.12963 " pathEditMode="relative" rAng="0" ptsTypes="AA">
                                      <p:cBhvr>
                                        <p:cTn id="11" dur="2000" fill="hold"/>
                                        <p:tgtEl>
                                          <p:spTgt spid="44"/>
                                        </p:tgtEl>
                                        <p:attrNameLst>
                                          <p:attrName>ppt_x</p:attrName>
                                          <p:attrName>ppt_y</p:attrName>
                                        </p:attrNameLst>
                                      </p:cBhvr>
                                      <p:rCtr x="91" y="6481"/>
                                    </p:animMotion>
                                  </p:childTnLst>
                                </p:cTn>
                              </p:par>
                              <p:par>
                                <p:cTn id="12" presetID="22" presetClass="entr" presetSubtype="1" fill="hold" grpId="0" nodeType="withEffect">
                                  <p:stCondLst>
                                    <p:cond delay="35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18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6158284" y="5823063"/>
                <a:ext cx="2411686"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𝐹</m:t>
                          </m:r>
                        </m:e>
                      </m:acc>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𝑚</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𝑎</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6158284" y="5823063"/>
                <a:ext cx="2411686" cy="92063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0D1630-1DF3-4ECE-B7DA-663735205768}"/>
                  </a:ext>
                </a:extLst>
              </p:cNvPr>
              <p:cNvSpPr txBox="1"/>
              <p:nvPr/>
            </p:nvSpPr>
            <p:spPr>
              <a:xfrm>
                <a:off x="8734212" y="5828865"/>
                <a:ext cx="3613040" cy="843244"/>
              </a:xfrm>
              <a:prstGeom prst="rect">
                <a:avLst/>
              </a:prstGeom>
              <a:noFill/>
            </p:spPr>
            <p:txBody>
              <a:bodyPr wrap="none" rtlCol="0">
                <a:spAutoFit/>
              </a:bodyPr>
              <a:lstStyle/>
              <a:p>
                <a14:m>
                  <m:oMath xmlns:m="http://schemas.openxmlformats.org/officeDocument/2006/math">
                    <m:sSub>
                      <m:sSubPr>
                        <m:ctrlPr>
                          <a:rPr lang="en-US" sz="3600" i="1">
                            <a:solidFill>
                              <a:srgbClr val="0070C0"/>
                            </a:solidFill>
                            <a:latin typeface="Cambria Math" panose="02040503050406030204" pitchFamily="18" charset="0"/>
                          </a:rPr>
                        </m:ctrlPr>
                      </m:sSubPr>
                      <m:e>
                        <m:acc>
                          <m:accPr>
                            <m:chr m:val="⃗"/>
                            <m:ctrlPr>
                              <a:rPr lang="en-US" sz="3600" i="1">
                                <a:solidFill>
                                  <a:srgbClr val="0070C0"/>
                                </a:solidFill>
                                <a:latin typeface="Cambria Math" panose="02040503050406030204" pitchFamily="18" charset="0"/>
                              </a:rPr>
                            </m:ctrlPr>
                          </m:accPr>
                          <m:e>
                            <m:r>
                              <a:rPr lang="en-US" sz="3600" i="1">
                                <a:solidFill>
                                  <a:srgbClr val="0070C0"/>
                                </a:solidFill>
                                <a:latin typeface="Cambria Math" panose="02040503050406030204" pitchFamily="18" charset="0"/>
                              </a:rPr>
                              <m:t>𝐹</m:t>
                            </m:r>
                          </m:e>
                        </m:acc>
                      </m:e>
                      <m:sub>
                        <m:r>
                          <a:rPr lang="en-US" sz="3600" i="1">
                            <a:solidFill>
                              <a:srgbClr val="0070C0"/>
                            </a:solidFill>
                            <a:latin typeface="Cambria Math" panose="02040503050406030204" pitchFamily="18" charset="0"/>
                          </a:rPr>
                          <m:t>𝐺</m:t>
                        </m:r>
                      </m:sub>
                    </m:sSub>
                    <m:r>
                      <a:rPr lang="en-US" sz="3600" i="1">
                        <a:solidFill>
                          <a:srgbClr val="0070C0"/>
                        </a:solidFill>
                        <a:latin typeface="Cambria Math" panose="02040503050406030204" pitchFamily="18" charset="0"/>
                      </a:rPr>
                      <m:t>=</m:t>
                    </m:r>
                    <m:r>
                      <a:rPr lang="en-US" sz="3600" i="1">
                        <a:solidFill>
                          <a:srgbClr val="0070C0"/>
                        </a:solidFill>
                        <a:latin typeface="Cambria Math" panose="02040503050406030204" pitchFamily="18" charset="0"/>
                      </a:rPr>
                      <m:t>𝐺</m:t>
                    </m:r>
                    <m:f>
                      <m:fPr>
                        <m:ctrlPr>
                          <a:rPr lang="en-US" sz="3600" i="1">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1</m:t>
                            </m:r>
                          </m:sub>
                        </m:sSub>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2</m:t>
                            </m:r>
                          </m:sub>
                        </m:sSub>
                      </m:num>
                      <m:den>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𝑟</m:t>
                            </m:r>
                          </m:e>
                          <m:sup>
                            <m:r>
                              <a:rPr lang="en-US" sz="3600" i="1">
                                <a:solidFill>
                                  <a:srgbClr val="0070C0"/>
                                </a:solidFill>
                                <a:latin typeface="Cambria Math" panose="02040503050406030204" pitchFamily="18" charset="0"/>
                              </a:rPr>
                              <m:t>2</m:t>
                            </m:r>
                          </m:sup>
                        </m:sSup>
                      </m:den>
                    </m:f>
                  </m:oMath>
                </a14:m>
                <a:r>
                  <a:rPr lang="en-US" sz="3600" dirty="0">
                    <a:solidFill>
                      <a:srgbClr val="0070C0"/>
                    </a:solidFill>
                  </a:rPr>
                  <a:t> </a:t>
                </a:r>
                <a14:m>
                  <m:oMath xmlns:m="http://schemas.openxmlformats.org/officeDocument/2006/math">
                    <m:r>
                      <a:rPr lang="en-US" sz="2400" i="1">
                        <a:solidFill>
                          <a:srgbClr val="0070C0"/>
                        </a:solidFill>
                        <a:latin typeface="Cambria Math" panose="02040503050406030204" pitchFamily="18" charset="0"/>
                      </a:rPr>
                      <m:t>(−</m:t>
                    </m:r>
                    <m:acc>
                      <m:accPr>
                        <m:chr m:val="̂"/>
                        <m:ctrlPr>
                          <a:rPr lang="en-US" sz="2400" i="1">
                            <a:solidFill>
                              <a:srgbClr val="0070C0"/>
                            </a:solidFill>
                            <a:latin typeface="Cambria Math" panose="02040503050406030204" pitchFamily="18" charset="0"/>
                          </a:rPr>
                        </m:ctrlPr>
                      </m:accPr>
                      <m:e>
                        <m:r>
                          <a:rPr lang="en-US" sz="2400" i="1">
                            <a:solidFill>
                              <a:srgbClr val="0070C0"/>
                            </a:solidFill>
                            <a:latin typeface="Cambria Math" panose="02040503050406030204" pitchFamily="18" charset="0"/>
                          </a:rPr>
                          <m:t>𝑟</m:t>
                        </m:r>
                      </m:e>
                    </m:acc>
                    <m:r>
                      <a:rPr lang="en-US" sz="2400" i="1">
                        <a:solidFill>
                          <a:srgbClr val="0070C0"/>
                        </a:solidFill>
                        <a:latin typeface="Cambria Math" panose="02040503050406030204" pitchFamily="18" charset="0"/>
                      </a:rPr>
                      <m:t>)</m:t>
                    </m:r>
                  </m:oMath>
                </a14:m>
                <a:r>
                  <a:rPr lang="en-CA" sz="3600" dirty="0">
                    <a:solidFill>
                      <a:srgbClr val="0070C0"/>
                    </a:solidFill>
                  </a:rPr>
                  <a:t> </a:t>
                </a:r>
              </a:p>
            </p:txBody>
          </p:sp>
        </mc:Choice>
        <mc:Fallback xmlns="">
          <p:sp>
            <p:nvSpPr>
              <p:cNvPr id="28" name="TextBox 27">
                <a:extLst>
                  <a:ext uri="{FF2B5EF4-FFF2-40B4-BE49-F238E27FC236}">
                    <a16:creationId xmlns:a16="http://schemas.microsoft.com/office/drawing/2014/main" id="{260D1630-1DF3-4ECE-B7DA-663735205768}"/>
                  </a:ext>
                </a:extLst>
              </p:cNvPr>
              <p:cNvSpPr txBox="1">
                <a:spLocks noRot="1" noChangeAspect="1" noMove="1" noResize="1" noEditPoints="1" noAdjustHandles="1" noChangeArrowheads="1" noChangeShapeType="1" noTextEdit="1"/>
              </p:cNvSpPr>
              <p:nvPr/>
            </p:nvSpPr>
            <p:spPr>
              <a:xfrm>
                <a:off x="8734212" y="5828865"/>
                <a:ext cx="3613040" cy="843244"/>
              </a:xfrm>
              <a:prstGeom prst="rect">
                <a:avLst/>
              </a:prstGeom>
              <a:blipFill>
                <a:blip r:embed="rId6"/>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780191" y="4797224"/>
            <a:ext cx="4595938" cy="923330"/>
          </a:xfrm>
          <a:prstGeom prst="rect">
            <a:avLst/>
          </a:prstGeom>
          <a:noFill/>
        </p:spPr>
        <p:txBody>
          <a:bodyPr wrap="none" rtlCol="0">
            <a:spAutoFit/>
          </a:bodyPr>
          <a:lstStyle/>
          <a:p>
            <a:r>
              <a:rPr lang="en-US" sz="5400" b="1" dirty="0">
                <a:solidFill>
                  <a:srgbClr val="7030A0"/>
                </a:solidFill>
              </a:rPr>
              <a:t>Laws of motion</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motion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rgbClr val="00B0F0"/>
                </a:solidFill>
              </a:rPr>
              <a:t>Galilean Principle of Relativity</a:t>
            </a:r>
            <a:endParaRPr lang="en-US" sz="96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270445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2704455"/>
                <a:ext cx="2912079" cy="923330"/>
              </a:xfrm>
              <a:prstGeom prst="rect">
                <a:avLst/>
              </a:prstGeom>
              <a:blipFill>
                <a:blip r:embed="rId7"/>
                <a:stretch>
                  <a:fillRect l="-11321"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383227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3832279"/>
                <a:ext cx="4059573" cy="923330"/>
              </a:xfrm>
              <a:prstGeom prst="rect">
                <a:avLst/>
              </a:prstGeom>
              <a:blipFill>
                <a:blip r:embed="rId8"/>
                <a:stretch>
                  <a:fillRect l="-795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259141"/>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b="0" i="1" smtClean="0">
                            <a:solidFill>
                              <a:srgbClr val="F88F02"/>
                            </a:solidFill>
                            <a:latin typeface="Cambria Math" panose="02040503050406030204" pitchFamily="18" charset="0"/>
                          </a:rPr>
                        </m:ctrlPr>
                      </m:sSubPr>
                      <m:e>
                        <m:r>
                          <a:rPr lang="en-US" sz="5400" b="0" i="1" smtClean="0">
                            <a:solidFill>
                              <a:srgbClr val="F88F02"/>
                            </a:solidFill>
                            <a:latin typeface="Cambria Math" panose="02040503050406030204" pitchFamily="18" charset="0"/>
                          </a:rPr>
                          <m:t>𝐸</m:t>
                        </m:r>
                      </m:e>
                      <m:sub>
                        <m:r>
                          <a:rPr lang="en-US" sz="5400" b="0" i="1" smtClean="0">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259141"/>
                <a:ext cx="5031698" cy="923330"/>
              </a:xfrm>
              <a:prstGeom prst="rect">
                <a:avLst/>
              </a:prstGeom>
              <a:blipFill>
                <a:blip r:embed="rId9"/>
                <a:stretch>
                  <a:fillRect l="-6416" t="-17881" b="-40397"/>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3" name="Ink 2">
                <a:extLst>
                  <a:ext uri="{FF2B5EF4-FFF2-40B4-BE49-F238E27FC236}">
                    <a16:creationId xmlns:a16="http://schemas.microsoft.com/office/drawing/2014/main" id="{AA092BB1-0407-4292-8667-557E96C03202}"/>
                  </a:ext>
                </a:extLst>
              </p14:cNvPr>
              <p14:cNvContentPartPr/>
              <p14:nvPr>
                <p:extLst>
                  <p:ext uri="{42D2F446-02D8-4167-A562-619A0277C38B}">
                    <p15:isNarration xmlns:p15="http://schemas.microsoft.com/office/powerpoint/2012/main" val="1"/>
                  </p:ext>
                </p:extLst>
              </p14:nvPr>
            </p14:nvContentPartPr>
            <p14:xfrm>
              <a:off x="6469920" y="1418760"/>
              <a:ext cx="1701000" cy="183600"/>
            </p14:xfrm>
          </p:contentPart>
        </mc:Choice>
        <mc:Fallback xmlns="">
          <p:pic>
            <p:nvPicPr>
              <p:cNvPr id="3" name="Ink 2">
                <a:extLst>
                  <a:ext uri="{FF2B5EF4-FFF2-40B4-BE49-F238E27FC236}">
                    <a16:creationId xmlns:a16="http://schemas.microsoft.com/office/drawing/2014/main" id="{AA092BB1-0407-4292-8667-557E96C03202}"/>
                  </a:ext>
                </a:extLst>
              </p:cNvPr>
              <p:cNvPicPr>
                <a:picLocks noGrp="1" noRot="1" noChangeAspect="1" noMove="1" noResize="1" noEditPoints="1" noAdjustHandles="1" noChangeArrowheads="1" noChangeShapeType="1"/>
              </p:cNvPicPr>
              <p:nvPr/>
            </p:nvPicPr>
            <p:blipFill>
              <a:blip r:embed="rId14"/>
              <a:stretch>
                <a:fillRect/>
              </a:stretch>
            </p:blipFill>
            <p:spPr>
              <a:xfrm>
                <a:off x="6460560" y="1409400"/>
                <a:ext cx="1719720" cy="202320"/>
              </a:xfrm>
              <a:prstGeom prst="rect">
                <a:avLst/>
              </a:prstGeom>
            </p:spPr>
          </p:pic>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06D609F-0F3D-4229-9BB9-E59232F6494B}"/>
                  </a:ext>
                </a:extLst>
              </p:cNvPr>
              <p:cNvSpPr txBox="1"/>
              <p:nvPr/>
            </p:nvSpPr>
            <p:spPr>
              <a:xfrm>
                <a:off x="8699964" y="25247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21" name="TextBox 20">
                <a:extLst>
                  <a:ext uri="{FF2B5EF4-FFF2-40B4-BE49-F238E27FC236}">
                    <a16:creationId xmlns:a16="http://schemas.microsoft.com/office/drawing/2014/main" id="{906D609F-0F3D-4229-9BB9-E59232F6494B}"/>
                  </a:ext>
                </a:extLst>
              </p:cNvPr>
              <p:cNvSpPr txBox="1">
                <a:spLocks noRot="1" noChangeAspect="1" noMove="1" noResize="1" noEditPoints="1" noAdjustHandles="1" noChangeArrowheads="1" noChangeShapeType="1" noTextEdit="1"/>
              </p:cNvSpPr>
              <p:nvPr/>
            </p:nvSpPr>
            <p:spPr>
              <a:xfrm>
                <a:off x="8699964" y="2524733"/>
                <a:ext cx="3604961" cy="830997"/>
              </a:xfrm>
              <a:prstGeom prst="rect">
                <a:avLst/>
              </a:prstGeom>
              <a:blipFill>
                <a:blip r:embed="rId16"/>
                <a:stretch>
                  <a:fillRect l="-7601"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301377D-2712-49F1-984D-82CB0BB79130}"/>
                  </a:ext>
                </a:extLst>
              </p:cNvPr>
              <p:cNvSpPr txBox="1"/>
              <p:nvPr/>
            </p:nvSpPr>
            <p:spPr>
              <a:xfrm>
                <a:off x="6102146" y="24866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22" name="TextBox 21">
                <a:extLst>
                  <a:ext uri="{FF2B5EF4-FFF2-40B4-BE49-F238E27FC236}">
                    <a16:creationId xmlns:a16="http://schemas.microsoft.com/office/drawing/2014/main" id="{3301377D-2712-49F1-984D-82CB0BB79130}"/>
                  </a:ext>
                </a:extLst>
              </p:cNvPr>
              <p:cNvSpPr txBox="1">
                <a:spLocks noRot="1" noChangeAspect="1" noMove="1" noResize="1" noEditPoints="1" noAdjustHandles="1" noChangeArrowheads="1" noChangeShapeType="1" noTextEdit="1"/>
              </p:cNvSpPr>
              <p:nvPr/>
            </p:nvSpPr>
            <p:spPr>
              <a:xfrm>
                <a:off x="6102146" y="2486633"/>
                <a:ext cx="2331985" cy="923330"/>
              </a:xfrm>
              <a:prstGeom prst="rect">
                <a:avLst/>
              </a:prstGeom>
              <a:blipFill>
                <a:blip r:embed="rId17"/>
                <a:stretch>
                  <a:fillRect l="-1383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5EA9F61-AE5E-47DC-9A4C-28EB375CA28B}"/>
                  </a:ext>
                </a:extLst>
              </p:cNvPr>
              <p:cNvSpPr txBox="1"/>
              <p:nvPr/>
            </p:nvSpPr>
            <p:spPr>
              <a:xfrm>
                <a:off x="7766514" y="3439133"/>
                <a:ext cx="2360583" cy="923330"/>
              </a:xfrm>
              <a:prstGeom prst="rect">
                <a:avLst/>
              </a:prstGeom>
              <a:noFill/>
            </p:spPr>
            <p:txBody>
              <a:bodyPr wrap="none" rtlCol="0">
                <a:spAutoFit/>
              </a:bodyPr>
              <a:lstStyle/>
              <a:p>
                <a:r>
                  <a:rPr lang="en-US" sz="5400" dirty="0">
                    <a:solidFill>
                      <a:schemeClr val="accent2">
                        <a:lumMod val="75000"/>
                      </a:schemeClr>
                    </a:solidFill>
                  </a:rPr>
                  <a:t>mass </a:t>
                </a:r>
                <a14:m>
                  <m:oMath xmlns:m="http://schemas.openxmlformats.org/officeDocument/2006/math">
                    <m:r>
                      <a:rPr lang="en-US" sz="5400" b="0" i="1" smtClean="0">
                        <a:solidFill>
                          <a:schemeClr val="accent2">
                            <a:lumMod val="75000"/>
                          </a:schemeClr>
                        </a:solidFill>
                        <a:latin typeface="Cambria Math" panose="02040503050406030204" pitchFamily="18" charset="0"/>
                      </a:rPr>
                      <m:t>𝑚</m:t>
                    </m:r>
                  </m:oMath>
                </a14:m>
                <a:endParaRPr lang="en-CA" sz="5400" dirty="0">
                  <a:solidFill>
                    <a:schemeClr val="accent2">
                      <a:lumMod val="75000"/>
                    </a:schemeClr>
                  </a:solidFill>
                </a:endParaRPr>
              </a:p>
            </p:txBody>
          </p:sp>
        </mc:Choice>
        <mc:Fallback xmlns="">
          <p:sp>
            <p:nvSpPr>
              <p:cNvPr id="23" name="TextBox 22">
                <a:extLst>
                  <a:ext uri="{FF2B5EF4-FFF2-40B4-BE49-F238E27FC236}">
                    <a16:creationId xmlns:a16="http://schemas.microsoft.com/office/drawing/2014/main" id="{E5EA9F61-AE5E-47DC-9A4C-28EB375CA28B}"/>
                  </a:ext>
                </a:extLst>
              </p:cNvPr>
              <p:cNvSpPr txBox="1">
                <a:spLocks noRot="1" noChangeAspect="1" noMove="1" noResize="1" noEditPoints="1" noAdjustHandles="1" noChangeArrowheads="1" noChangeShapeType="1" noTextEdit="1"/>
              </p:cNvSpPr>
              <p:nvPr/>
            </p:nvSpPr>
            <p:spPr>
              <a:xfrm>
                <a:off x="7766514" y="3439133"/>
                <a:ext cx="2360583" cy="923330"/>
              </a:xfrm>
              <a:prstGeom prst="rect">
                <a:avLst/>
              </a:prstGeom>
              <a:blipFill>
                <a:blip r:embed="rId18"/>
                <a:stretch>
                  <a:fillRect l="-13695" t="-17763" b="-39474"/>
                </a:stretch>
              </a:blipFill>
            </p:spPr>
            <p:txBody>
              <a:bodyPr/>
              <a:lstStyle/>
              <a:p>
                <a:r>
                  <a:rPr lang="en-CA">
                    <a:noFill/>
                  </a:rPr>
                  <a:t> </a:t>
                </a:r>
              </a:p>
            </p:txBody>
          </p:sp>
        </mc:Fallback>
      </mc:AlternateContent>
    </p:spTree>
    <p:extLst>
      <p:ext uri="{BB962C8B-B14F-4D97-AF65-F5344CB8AC3E}">
        <p14:creationId xmlns:p14="http://schemas.microsoft.com/office/powerpoint/2010/main" val="291014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514">
        <p159:morph option="byObject"/>
      </p:transition>
    </mc:Choice>
    <mc:Fallback xmlns="">
      <p:transition spd="slow" advTm="85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BAF428-3C7E-4D99-907F-1F37DDE5743E}"/>
              </a:ext>
            </a:extLst>
          </p:cNvPr>
          <p:cNvGrpSpPr/>
          <p:nvPr/>
        </p:nvGrpSpPr>
        <p:grpSpPr>
          <a:xfrm>
            <a:off x="0" y="0"/>
            <a:ext cx="3913892" cy="1405195"/>
            <a:chOff x="0" y="0"/>
            <a:chExt cx="3913892" cy="1405195"/>
          </a:xfrm>
        </p:grpSpPr>
        <p:sp>
          <p:nvSpPr>
            <p:cNvPr id="18" name="Rectangle 17">
              <a:extLst>
                <a:ext uri="{FF2B5EF4-FFF2-40B4-BE49-F238E27FC236}">
                  <a16:creationId xmlns:a16="http://schemas.microsoft.com/office/drawing/2014/main" id="{144003D6-1728-41A4-850B-EDF0B0F1C6E7}"/>
                </a:ext>
              </a:extLst>
            </p:cNvPr>
            <p:cNvSpPr/>
            <p:nvPr/>
          </p:nvSpPr>
          <p:spPr>
            <a:xfrm>
              <a:off x="0" y="0"/>
              <a:ext cx="3905250" cy="14051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8EC19959-F2F6-49DF-87F6-0C8EF1ADC26B}"/>
                </a:ext>
              </a:extLst>
            </p:cNvPr>
            <p:cNvSpPr txBox="1"/>
            <p:nvPr/>
          </p:nvSpPr>
          <p:spPr>
            <a:xfrm>
              <a:off x="0" y="0"/>
              <a:ext cx="3913892" cy="1323439"/>
            </a:xfrm>
            <a:prstGeom prst="rect">
              <a:avLst/>
            </a:prstGeom>
            <a:noFill/>
          </p:spPr>
          <p:txBody>
            <a:bodyPr wrap="none" rtlCol="0">
              <a:spAutoFit/>
            </a:bodyPr>
            <a:lstStyle/>
            <a:p>
              <a:pPr algn="ctr"/>
              <a:r>
                <a:rPr lang="en-US" sz="4000" dirty="0"/>
                <a:t>Galilean Relativity</a:t>
              </a:r>
            </a:p>
            <a:p>
              <a:pPr algn="ctr"/>
              <a:r>
                <a:rPr lang="en-US" sz="4000" dirty="0"/>
                <a:t>(1632)</a:t>
              </a:r>
              <a:endParaRPr lang="en-CA" sz="4000" dirty="0"/>
            </a:p>
          </p:txBody>
        </p:sp>
      </p:grpSp>
      <p:grpSp>
        <p:nvGrpSpPr>
          <p:cNvPr id="31" name="Group 30">
            <a:extLst>
              <a:ext uri="{FF2B5EF4-FFF2-40B4-BE49-F238E27FC236}">
                <a16:creationId xmlns:a16="http://schemas.microsoft.com/office/drawing/2014/main" id="{BF4FF119-E798-4E71-9130-0D662D16F506}"/>
              </a:ext>
            </a:extLst>
          </p:cNvPr>
          <p:cNvGrpSpPr/>
          <p:nvPr/>
        </p:nvGrpSpPr>
        <p:grpSpPr>
          <a:xfrm>
            <a:off x="4133850" y="0"/>
            <a:ext cx="3905250" cy="1409701"/>
            <a:chOff x="4229100" y="0"/>
            <a:chExt cx="3905250" cy="1409701"/>
          </a:xfrm>
        </p:grpSpPr>
        <p:sp>
          <p:nvSpPr>
            <p:cNvPr id="23" name="Rectangle 22">
              <a:extLst>
                <a:ext uri="{FF2B5EF4-FFF2-40B4-BE49-F238E27FC236}">
                  <a16:creationId xmlns:a16="http://schemas.microsoft.com/office/drawing/2014/main" id="{DE3A8AE2-B5C5-41BD-A864-7235F177CFBE}"/>
                </a:ext>
              </a:extLst>
            </p:cNvPr>
            <p:cNvSpPr/>
            <p:nvPr/>
          </p:nvSpPr>
          <p:spPr>
            <a:xfrm>
              <a:off x="4229100" y="1"/>
              <a:ext cx="3905250" cy="1409700"/>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B76B8CFF-F6E1-4830-9746-3CA9363CDA44}"/>
                </a:ext>
              </a:extLst>
            </p:cNvPr>
            <p:cNvSpPr txBox="1"/>
            <p:nvPr/>
          </p:nvSpPr>
          <p:spPr>
            <a:xfrm>
              <a:off x="4314371" y="0"/>
              <a:ext cx="3679854" cy="1323439"/>
            </a:xfrm>
            <a:prstGeom prst="rect">
              <a:avLst/>
            </a:prstGeom>
            <a:noFill/>
          </p:spPr>
          <p:txBody>
            <a:bodyPr wrap="none" rtlCol="0">
              <a:spAutoFit/>
            </a:bodyPr>
            <a:lstStyle/>
            <a:p>
              <a:pPr algn="ctr"/>
              <a:r>
                <a:rPr lang="en-US" sz="4000" dirty="0"/>
                <a:t>Special Relativity</a:t>
              </a:r>
            </a:p>
            <a:p>
              <a:pPr algn="ctr"/>
              <a:r>
                <a:rPr lang="en-US" sz="4000" dirty="0"/>
                <a:t>(1905)</a:t>
              </a:r>
              <a:endParaRPr lang="en-CA" sz="4000" dirty="0"/>
            </a:p>
          </p:txBody>
        </p:sp>
      </p:grpSp>
      <p:grpSp>
        <p:nvGrpSpPr>
          <p:cNvPr id="32" name="Group 31">
            <a:extLst>
              <a:ext uri="{FF2B5EF4-FFF2-40B4-BE49-F238E27FC236}">
                <a16:creationId xmlns:a16="http://schemas.microsoft.com/office/drawing/2014/main" id="{EDFBDA7C-15DB-4941-8B01-3E9411E3153A}"/>
              </a:ext>
            </a:extLst>
          </p:cNvPr>
          <p:cNvGrpSpPr/>
          <p:nvPr/>
        </p:nvGrpSpPr>
        <p:grpSpPr>
          <a:xfrm>
            <a:off x="8286751" y="0"/>
            <a:ext cx="3905249" cy="1409701"/>
            <a:chOff x="8286751" y="0"/>
            <a:chExt cx="3905249" cy="1409701"/>
          </a:xfrm>
        </p:grpSpPr>
        <p:sp>
          <p:nvSpPr>
            <p:cNvPr id="28" name="Rectangle 27">
              <a:extLst>
                <a:ext uri="{FF2B5EF4-FFF2-40B4-BE49-F238E27FC236}">
                  <a16:creationId xmlns:a16="http://schemas.microsoft.com/office/drawing/2014/main" id="{C21963E4-D3AE-46A9-9289-7BDF899CD9C7}"/>
                </a:ext>
              </a:extLst>
            </p:cNvPr>
            <p:cNvSpPr/>
            <p:nvPr/>
          </p:nvSpPr>
          <p:spPr>
            <a:xfrm>
              <a:off x="8286751" y="1"/>
              <a:ext cx="3905249" cy="1409700"/>
            </a:xfrm>
            <a:prstGeom prst="rect">
              <a:avLst/>
            </a:prstGeom>
            <a:solidFill>
              <a:schemeClr val="accent2">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A0C3651A-A1C9-4667-8E8C-6A782EA8BF09}"/>
                </a:ext>
              </a:extLst>
            </p:cNvPr>
            <p:cNvSpPr txBox="1"/>
            <p:nvPr/>
          </p:nvSpPr>
          <p:spPr>
            <a:xfrm>
              <a:off x="8333508" y="0"/>
              <a:ext cx="3858492" cy="1323439"/>
            </a:xfrm>
            <a:prstGeom prst="rect">
              <a:avLst/>
            </a:prstGeom>
            <a:noFill/>
          </p:spPr>
          <p:txBody>
            <a:bodyPr wrap="none" rtlCol="0">
              <a:spAutoFit/>
            </a:bodyPr>
            <a:lstStyle/>
            <a:p>
              <a:pPr algn="ctr"/>
              <a:r>
                <a:rPr lang="en-US" sz="4000" dirty="0"/>
                <a:t>General Relativity</a:t>
              </a:r>
            </a:p>
            <a:p>
              <a:pPr algn="ctr"/>
              <a:r>
                <a:rPr lang="en-US" sz="4000" dirty="0"/>
                <a:t>(1915)</a:t>
              </a:r>
              <a:endParaRPr lang="en-CA" sz="4000" dirty="0"/>
            </a:p>
          </p:txBody>
        </p:sp>
      </p:grpSp>
      <p:sp>
        <p:nvSpPr>
          <p:cNvPr id="14" name="Rectangle 13">
            <a:extLst>
              <a:ext uri="{FF2B5EF4-FFF2-40B4-BE49-F238E27FC236}">
                <a16:creationId xmlns:a16="http://schemas.microsoft.com/office/drawing/2014/main" id="{F7E9EB0C-3B49-4D83-8509-2D9DD34C3CD3}"/>
              </a:ext>
            </a:extLst>
          </p:cNvPr>
          <p:cNvSpPr/>
          <p:nvPr/>
        </p:nvSpPr>
        <p:spPr>
          <a:xfrm>
            <a:off x="3551982" y="-737116"/>
            <a:ext cx="5545236" cy="369332"/>
          </a:xfrm>
          <a:prstGeom prst="rect">
            <a:avLst/>
          </a:prstGeom>
        </p:spPr>
        <p:txBody>
          <a:bodyPr wrap="none">
            <a:spAutoFit/>
          </a:bodyPr>
          <a:lstStyle/>
          <a:p>
            <a:r>
              <a:rPr lang="en-CA" dirty="0">
                <a:hlinkClick r:id="rId3"/>
              </a:rPr>
              <a:t>https://www.fourmilab.ch/etexts/einstein/specrel/www/</a:t>
            </a:r>
            <a:endParaRPr lang="en-CA" dirty="0"/>
          </a:p>
        </p:txBody>
      </p:sp>
      <p:cxnSp>
        <p:nvCxnSpPr>
          <p:cNvPr id="34" name="Straight Connector 33">
            <a:extLst>
              <a:ext uri="{FF2B5EF4-FFF2-40B4-BE49-F238E27FC236}">
                <a16:creationId xmlns:a16="http://schemas.microsoft.com/office/drawing/2014/main" id="{33ED8AFC-8E7B-4F9B-B0B7-703DE5877BA6}"/>
              </a:ext>
            </a:extLst>
          </p:cNvPr>
          <p:cNvCxnSpPr>
            <a:cxnSpLocks/>
          </p:cNvCxnSpPr>
          <p:nvPr/>
        </p:nvCxnSpPr>
        <p:spPr>
          <a:xfrm>
            <a:off x="4019550" y="0"/>
            <a:ext cx="0" cy="68580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3DC4B8-A9F9-4BE8-A81C-E5456E867DA4}"/>
              </a:ext>
            </a:extLst>
          </p:cNvPr>
          <p:cNvCxnSpPr>
            <a:cxnSpLocks/>
          </p:cNvCxnSpPr>
          <p:nvPr/>
        </p:nvCxnSpPr>
        <p:spPr>
          <a:xfrm>
            <a:off x="8172450" y="0"/>
            <a:ext cx="0" cy="68580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train">
            <a:extLst>
              <a:ext uri="{FF2B5EF4-FFF2-40B4-BE49-F238E27FC236}">
                <a16:creationId xmlns:a16="http://schemas.microsoft.com/office/drawing/2014/main" id="{717E1DD6-A243-44E9-A6A3-1774A2CE1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14" y="1601341"/>
            <a:ext cx="3077028" cy="17296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levator">
            <a:extLst>
              <a:ext uri="{FF2B5EF4-FFF2-40B4-BE49-F238E27FC236}">
                <a16:creationId xmlns:a16="http://schemas.microsoft.com/office/drawing/2014/main" id="{AC93B6CA-1A92-46F5-88BA-B8FF68AD1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427" y="3458027"/>
            <a:ext cx="2858109" cy="21435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peed of light">
            <a:extLst>
              <a:ext uri="{FF2B5EF4-FFF2-40B4-BE49-F238E27FC236}">
                <a16:creationId xmlns:a16="http://schemas.microsoft.com/office/drawing/2014/main" id="{26EAA1A8-DDDD-4C27-B186-5E648343A7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4456"/>
          <a:stretch/>
        </p:blipFill>
        <p:spPr bwMode="auto">
          <a:xfrm>
            <a:off x="4281713" y="1606568"/>
            <a:ext cx="3643086" cy="314595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Artist&amp;#039;s concept of a probe orbiting Earth to measure the distortion of space-time">
            <a:extLst>
              <a:ext uri="{FF2B5EF4-FFF2-40B4-BE49-F238E27FC236}">
                <a16:creationId xmlns:a16="http://schemas.microsoft.com/office/drawing/2014/main" id="{A3773099-6DDE-4EBE-8039-C97A9D0602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32" t="29652" r="20603" b="8055"/>
          <a:stretch/>
        </p:blipFill>
        <p:spPr bwMode="auto">
          <a:xfrm>
            <a:off x="8592456" y="1791004"/>
            <a:ext cx="3381829" cy="26503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74A7875-B317-4E73-BDB9-7B0B7F0E9F0C}"/>
              </a:ext>
            </a:extLst>
          </p:cNvPr>
          <p:cNvSpPr txBox="1"/>
          <p:nvPr/>
        </p:nvSpPr>
        <p:spPr>
          <a:xfrm>
            <a:off x="8159345" y="5196115"/>
            <a:ext cx="4108048" cy="923330"/>
          </a:xfrm>
          <a:prstGeom prst="rect">
            <a:avLst/>
          </a:prstGeom>
          <a:noFill/>
        </p:spPr>
        <p:txBody>
          <a:bodyPr wrap="none" rtlCol="0">
            <a:spAutoFit/>
          </a:bodyPr>
          <a:lstStyle/>
          <a:p>
            <a:pPr algn="ctr"/>
            <a:r>
              <a:rPr lang="en-US" sz="3000" dirty="0"/>
              <a:t>A new theory of gravity.</a:t>
            </a:r>
          </a:p>
          <a:p>
            <a:pPr algn="ctr"/>
            <a:r>
              <a:rPr lang="en-US" sz="2400" dirty="0"/>
              <a:t>(Gravity = spacetime curvature)</a:t>
            </a:r>
            <a:endParaRPr lang="en-CA" sz="24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7E2BC71-BBF7-403E-B66B-8204A35C90EE}"/>
                  </a:ext>
                </a:extLst>
              </p:cNvPr>
              <p:cNvSpPr txBox="1"/>
              <p:nvPr/>
            </p:nvSpPr>
            <p:spPr>
              <a:xfrm>
                <a:off x="4127542" y="4796973"/>
                <a:ext cx="4087209" cy="1077218"/>
              </a:xfrm>
              <a:prstGeom prst="rect">
                <a:avLst/>
              </a:prstGeom>
              <a:noFill/>
            </p:spPr>
            <p:txBody>
              <a:bodyPr wrap="none" rtlCol="0">
                <a:spAutoFit/>
              </a:bodyPr>
              <a:lstStyle/>
              <a:p>
                <a:pPr algn="ctr"/>
                <a:r>
                  <a:rPr lang="en-US" sz="3200" dirty="0"/>
                  <a:t>Physics at speeds close </a:t>
                </a:r>
              </a:p>
              <a:p>
                <a:pPr algn="ctr"/>
                <a:r>
                  <a:rPr lang="en-US" sz="3200" dirty="0"/>
                  <a:t>to the speed of light </a:t>
                </a:r>
                <a14:m>
                  <m:oMath xmlns:m="http://schemas.openxmlformats.org/officeDocument/2006/math">
                    <m:r>
                      <a:rPr lang="en-US" sz="3200" b="0" i="1" smtClean="0">
                        <a:solidFill>
                          <a:srgbClr val="0070C0"/>
                        </a:solidFill>
                        <a:latin typeface="Cambria Math" panose="02040503050406030204" pitchFamily="18" charset="0"/>
                      </a:rPr>
                      <m:t>𝑐</m:t>
                    </m:r>
                  </m:oMath>
                </a14:m>
                <a:endParaRPr lang="en-CA" sz="3200" dirty="0"/>
              </a:p>
            </p:txBody>
          </p:sp>
        </mc:Choice>
        <mc:Fallback xmlns="">
          <p:sp>
            <p:nvSpPr>
              <p:cNvPr id="24" name="TextBox 23">
                <a:extLst>
                  <a:ext uri="{FF2B5EF4-FFF2-40B4-BE49-F238E27FC236}">
                    <a16:creationId xmlns:a16="http://schemas.microsoft.com/office/drawing/2014/main" id="{F7E2BC71-BBF7-403E-B66B-8204A35C90EE}"/>
                  </a:ext>
                </a:extLst>
              </p:cNvPr>
              <p:cNvSpPr txBox="1">
                <a:spLocks noRot="1" noChangeAspect="1" noMove="1" noResize="1" noEditPoints="1" noAdjustHandles="1" noChangeArrowheads="1" noChangeShapeType="1" noTextEdit="1"/>
              </p:cNvSpPr>
              <p:nvPr/>
            </p:nvSpPr>
            <p:spPr>
              <a:xfrm>
                <a:off x="4127542" y="4796973"/>
                <a:ext cx="4087209" cy="1077218"/>
              </a:xfrm>
              <a:prstGeom prst="rect">
                <a:avLst/>
              </a:prstGeom>
              <a:blipFill>
                <a:blip r:embed="rId10"/>
                <a:stretch>
                  <a:fillRect l="-3279" t="-7345" r="-3279" b="-18079"/>
                </a:stretch>
              </a:blipFill>
            </p:spPr>
            <p:txBody>
              <a:bodyPr/>
              <a:lstStyle/>
              <a:p>
                <a:r>
                  <a:rPr lang="en-CA">
                    <a:noFill/>
                  </a:rPr>
                  <a:t> </a:t>
                </a:r>
              </a:p>
            </p:txBody>
          </p:sp>
        </mc:Fallback>
      </mc:AlternateContent>
      <p:sp>
        <p:nvSpPr>
          <p:cNvPr id="25" name="TextBox 24">
            <a:extLst>
              <a:ext uri="{FF2B5EF4-FFF2-40B4-BE49-F238E27FC236}">
                <a16:creationId xmlns:a16="http://schemas.microsoft.com/office/drawing/2014/main" id="{3D2BB8A6-2D9E-4990-98D2-8B4B59D651C9}"/>
              </a:ext>
            </a:extLst>
          </p:cNvPr>
          <p:cNvSpPr txBox="1"/>
          <p:nvPr/>
        </p:nvSpPr>
        <p:spPr>
          <a:xfrm>
            <a:off x="572115" y="5675088"/>
            <a:ext cx="2942985" cy="1077218"/>
          </a:xfrm>
          <a:prstGeom prst="rect">
            <a:avLst/>
          </a:prstGeom>
          <a:noFill/>
        </p:spPr>
        <p:txBody>
          <a:bodyPr wrap="none" rtlCol="0">
            <a:spAutoFit/>
          </a:bodyPr>
          <a:lstStyle/>
          <a:p>
            <a:pPr algn="ctr"/>
            <a:r>
              <a:rPr lang="en-US" sz="3200" dirty="0"/>
              <a:t>Physics at </a:t>
            </a:r>
          </a:p>
          <a:p>
            <a:pPr algn="ctr"/>
            <a:r>
              <a:rPr lang="en-US" sz="3200" dirty="0"/>
              <a:t>everyday speeds</a:t>
            </a:r>
            <a:endParaRPr lang="en-CA" sz="32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FA9384B-85A7-42E1-845E-09A54F6FE4CC}"/>
                  </a:ext>
                </a:extLst>
              </p:cNvPr>
              <p:cNvSpPr txBox="1"/>
              <p:nvPr/>
            </p:nvSpPr>
            <p:spPr>
              <a:xfrm>
                <a:off x="5009171" y="5925925"/>
                <a:ext cx="2454583" cy="76944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𝐸</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𝑚</m:t>
                      </m:r>
                      <m:sSup>
                        <m:sSupPr>
                          <m:ctrlPr>
                            <a:rPr lang="en-US" sz="4400" b="0" i="1" smtClean="0">
                              <a:solidFill>
                                <a:schemeClr val="tx1"/>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2</m:t>
                          </m:r>
                        </m:sup>
                      </m:sSup>
                    </m:oMath>
                  </m:oMathPara>
                </a14:m>
                <a:endParaRPr lang="en-CA" sz="4400" dirty="0">
                  <a:solidFill>
                    <a:schemeClr val="tx1"/>
                  </a:solidFill>
                </a:endParaRPr>
              </a:p>
            </p:txBody>
          </p:sp>
        </mc:Choice>
        <mc:Fallback xmlns="">
          <p:sp>
            <p:nvSpPr>
              <p:cNvPr id="26" name="TextBox 25">
                <a:extLst>
                  <a:ext uri="{FF2B5EF4-FFF2-40B4-BE49-F238E27FC236}">
                    <a16:creationId xmlns:a16="http://schemas.microsoft.com/office/drawing/2014/main" id="{6FA9384B-85A7-42E1-845E-09A54F6FE4CC}"/>
                  </a:ext>
                </a:extLst>
              </p:cNvPr>
              <p:cNvSpPr txBox="1">
                <a:spLocks noRot="1" noChangeAspect="1" noMove="1" noResize="1" noEditPoints="1" noAdjustHandles="1" noChangeArrowheads="1" noChangeShapeType="1" noTextEdit="1"/>
              </p:cNvSpPr>
              <p:nvPr/>
            </p:nvSpPr>
            <p:spPr>
              <a:xfrm>
                <a:off x="5009171" y="5925925"/>
                <a:ext cx="2454583" cy="769441"/>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3" name="Ink 2">
                <a:extLst>
                  <a:ext uri="{FF2B5EF4-FFF2-40B4-BE49-F238E27FC236}">
                    <a16:creationId xmlns:a16="http://schemas.microsoft.com/office/drawing/2014/main" id="{AD3C4C9C-9280-4010-AE67-3A19E075E6CF}"/>
                  </a:ext>
                </a:extLst>
              </p14:cNvPr>
              <p14:cNvContentPartPr/>
              <p14:nvPr>
                <p:extLst>
                  <p:ext uri="{42D2F446-02D8-4167-A562-619A0277C38B}">
                    <p15:isNarration xmlns:p15="http://schemas.microsoft.com/office/powerpoint/2012/main" val="1"/>
                  </p:ext>
                </p:extLst>
              </p14:nvPr>
            </p14:nvContentPartPr>
            <p14:xfrm>
              <a:off x="2986560" y="-20520"/>
              <a:ext cx="5109120" cy="1289520"/>
            </p14:xfrm>
          </p:contentPart>
        </mc:Choice>
        <mc:Fallback xmlns="">
          <p:pic>
            <p:nvPicPr>
              <p:cNvPr id="3" name="Ink 2">
                <a:extLst>
                  <a:ext uri="{FF2B5EF4-FFF2-40B4-BE49-F238E27FC236}">
                    <a16:creationId xmlns:a16="http://schemas.microsoft.com/office/drawing/2014/main" id="{AD3C4C9C-9280-4010-AE67-3A19E075E6CF}"/>
                  </a:ext>
                </a:extLst>
              </p:cNvPr>
              <p:cNvPicPr>
                <a:picLocks noGrp="1" noRot="1" noChangeAspect="1" noMove="1" noResize="1" noEditPoints="1" noAdjustHandles="1" noChangeArrowheads="1" noChangeShapeType="1"/>
              </p:cNvPicPr>
              <p:nvPr/>
            </p:nvPicPr>
            <p:blipFill>
              <a:blip r:embed="rId13"/>
              <a:stretch>
                <a:fillRect/>
              </a:stretch>
            </p:blipFill>
            <p:spPr>
              <a:xfrm>
                <a:off x="2977200" y="-29880"/>
                <a:ext cx="5127840" cy="1308240"/>
              </a:xfrm>
              <a:prstGeom prst="rect">
                <a:avLst/>
              </a:prstGeom>
            </p:spPr>
          </p:pic>
        </mc:Fallback>
      </mc:AlternateContent>
    </p:spTree>
    <p:extLst>
      <p:ext uri="{BB962C8B-B14F-4D97-AF65-F5344CB8AC3E}">
        <p14:creationId xmlns:p14="http://schemas.microsoft.com/office/powerpoint/2010/main" val="1584861799"/>
      </p:ext>
    </p:extLst>
  </p:cSld>
  <p:clrMapOvr>
    <a:masterClrMapping/>
  </p:clrMapOvr>
  <mc:AlternateContent xmlns:mc="http://schemas.openxmlformats.org/markup-compatibility/2006" xmlns:p14="http://schemas.microsoft.com/office/powerpoint/2010/main">
    <mc:Choice Requires="p14">
      <p:transition spd="slow" p14:dur="2000" advTm="13089"/>
    </mc:Choice>
    <mc:Fallback xmlns="">
      <p:transition spd="slow" advTm="13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1826315" y="133349"/>
            <a:ext cx="10721009" cy="1334635"/>
          </a:xfrm>
        </p:spPr>
        <p:txBody>
          <a:bodyPr>
            <a:normAutofit/>
          </a:bodyPr>
          <a:lstStyle/>
          <a:p>
            <a:r>
              <a:rPr lang="en-US" b="1" dirty="0"/>
              <a:t>How did Relativity come about?</a:t>
            </a:r>
            <a:endParaRPr lang="en-CA" sz="7200" b="1" dirty="0">
              <a:solidFill>
                <a:srgbClr val="0070C0"/>
              </a:solidFill>
            </a:endParaRPr>
          </a:p>
        </p:txBody>
      </p:sp>
      <p:grpSp>
        <p:nvGrpSpPr>
          <p:cNvPr id="7" name="Group 6">
            <a:extLst>
              <a:ext uri="{FF2B5EF4-FFF2-40B4-BE49-F238E27FC236}">
                <a16:creationId xmlns:a16="http://schemas.microsoft.com/office/drawing/2014/main" id="{722ED89B-E488-4486-B2C4-C2A9F2B9521F}"/>
              </a:ext>
            </a:extLst>
          </p:cNvPr>
          <p:cNvGrpSpPr/>
          <p:nvPr/>
        </p:nvGrpSpPr>
        <p:grpSpPr>
          <a:xfrm>
            <a:off x="247650" y="69851"/>
            <a:ext cx="1927827" cy="1901372"/>
            <a:chOff x="965200" y="616858"/>
            <a:chExt cx="1927827" cy="1901372"/>
          </a:xfrm>
        </p:grpSpPr>
        <p:sp>
          <p:nvSpPr>
            <p:cNvPr id="8" name="Oval 7">
              <a:extLst>
                <a:ext uri="{FF2B5EF4-FFF2-40B4-BE49-F238E27FC236}">
                  <a16:creationId xmlns:a16="http://schemas.microsoft.com/office/drawing/2014/main" id="{A68067F8-83E6-4E4B-AE65-F2B0E5276AAA}"/>
                </a:ext>
              </a:extLst>
            </p:cNvPr>
            <p:cNvSpPr/>
            <p:nvPr/>
          </p:nvSpPr>
          <p:spPr>
            <a:xfrm>
              <a:off x="965200" y="616858"/>
              <a:ext cx="1901372" cy="190137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dirty="0"/>
            </a:p>
          </p:txBody>
        </p:sp>
        <p:sp>
          <p:nvSpPr>
            <p:cNvPr id="9" name="TextBox 8">
              <a:extLst>
                <a:ext uri="{FF2B5EF4-FFF2-40B4-BE49-F238E27FC236}">
                  <a16:creationId xmlns:a16="http://schemas.microsoft.com/office/drawing/2014/main" id="{AC8A9A8B-588E-47AE-8900-0C6EC338BE6D}"/>
                </a:ext>
              </a:extLst>
            </p:cNvPr>
            <p:cNvSpPr txBox="1"/>
            <p:nvPr/>
          </p:nvSpPr>
          <p:spPr>
            <a:xfrm>
              <a:off x="978336" y="1016002"/>
              <a:ext cx="1914691" cy="1200329"/>
            </a:xfrm>
            <a:prstGeom prst="rect">
              <a:avLst/>
            </a:prstGeom>
            <a:noFill/>
          </p:spPr>
          <p:txBody>
            <a:bodyPr wrap="none" rtlCol="0">
              <a:spAutoFit/>
            </a:bodyPr>
            <a:lstStyle/>
            <a:p>
              <a:pPr algn="ctr"/>
              <a:r>
                <a:rPr lang="en-US" sz="3600" dirty="0">
                  <a:solidFill>
                    <a:schemeClr val="bg1"/>
                  </a:solidFill>
                </a:rPr>
                <a:t>Relativity</a:t>
              </a:r>
            </a:p>
            <a:p>
              <a:pPr algn="ctr"/>
              <a:r>
                <a:rPr lang="en-US" sz="3600" dirty="0">
                  <a:solidFill>
                    <a:schemeClr val="bg1"/>
                  </a:solidFill>
                </a:rPr>
                <a:t>101</a:t>
              </a:r>
              <a:endParaRPr lang="en-CA" sz="3600" dirty="0">
                <a:solidFill>
                  <a:schemeClr val="bg1"/>
                </a:solidFill>
              </a:endParaRPr>
            </a:p>
          </p:txBody>
        </p:sp>
      </p:grpSp>
      <p:grpSp>
        <p:nvGrpSpPr>
          <p:cNvPr id="12" name="Group 11">
            <a:extLst>
              <a:ext uri="{FF2B5EF4-FFF2-40B4-BE49-F238E27FC236}">
                <a16:creationId xmlns:a16="http://schemas.microsoft.com/office/drawing/2014/main" id="{0BFEB8FA-A853-495A-B517-C64639B50609}"/>
              </a:ext>
            </a:extLst>
          </p:cNvPr>
          <p:cNvGrpSpPr/>
          <p:nvPr/>
        </p:nvGrpSpPr>
        <p:grpSpPr>
          <a:xfrm>
            <a:off x="-647700" y="2164772"/>
            <a:ext cx="5505450" cy="4864678"/>
            <a:chOff x="-647700" y="2164772"/>
            <a:chExt cx="5505450" cy="4864678"/>
          </a:xfrm>
        </p:grpSpPr>
        <p:pic>
          <p:nvPicPr>
            <p:cNvPr id="1026" name="Picture 2" descr="Image result for galileo&quot;">
              <a:extLst>
                <a:ext uri="{FF2B5EF4-FFF2-40B4-BE49-F238E27FC236}">
                  <a16:creationId xmlns:a16="http://schemas.microsoft.com/office/drawing/2014/main" id="{84F05205-6205-4EE6-9690-C5566EDB5F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164772"/>
              <a:ext cx="3327400" cy="408362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7BDE316-F053-4614-B4D5-9C52C3AFE852}"/>
                </a:ext>
              </a:extLst>
            </p:cNvPr>
            <p:cNvSpPr/>
            <p:nvPr/>
          </p:nvSpPr>
          <p:spPr>
            <a:xfrm>
              <a:off x="-647700" y="6153150"/>
              <a:ext cx="5505450" cy="876300"/>
            </a:xfrm>
            <a:prstGeom prst="rect">
              <a:avLst/>
            </a:prstGeom>
            <a:solidFill>
              <a:schemeClr val="bg1"/>
            </a:solidFill>
            <a:ln>
              <a:solidFill>
                <a:schemeClr val="bg1"/>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Galileo Galilei</a:t>
              </a:r>
              <a:endParaRPr lang="en-CA" sz="4000" dirty="0">
                <a:solidFill>
                  <a:schemeClr val="tx1"/>
                </a:solidFill>
              </a:endParaRPr>
            </a:p>
          </p:txBody>
        </p:sp>
      </p:grpSp>
      <p:grpSp>
        <p:nvGrpSpPr>
          <p:cNvPr id="13" name="Group 12">
            <a:extLst>
              <a:ext uri="{FF2B5EF4-FFF2-40B4-BE49-F238E27FC236}">
                <a16:creationId xmlns:a16="http://schemas.microsoft.com/office/drawing/2014/main" id="{16BE1F65-CF69-4050-8F55-B9AD40A06469}"/>
              </a:ext>
            </a:extLst>
          </p:cNvPr>
          <p:cNvGrpSpPr/>
          <p:nvPr/>
        </p:nvGrpSpPr>
        <p:grpSpPr>
          <a:xfrm>
            <a:off x="7296150" y="2053567"/>
            <a:ext cx="5505450" cy="4899683"/>
            <a:chOff x="7296150" y="2053567"/>
            <a:chExt cx="5505450" cy="4899683"/>
          </a:xfrm>
        </p:grpSpPr>
        <p:pic>
          <p:nvPicPr>
            <p:cNvPr id="1028" name="Picture 4" descr="Image result for einstein&quot;">
              <a:extLst>
                <a:ext uri="{FF2B5EF4-FFF2-40B4-BE49-F238E27FC236}">
                  <a16:creationId xmlns:a16="http://schemas.microsoft.com/office/drawing/2014/main" id="{7AAA5C8C-5A0A-40C5-B8BD-B849E56835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1999" y="2053567"/>
              <a:ext cx="3171825" cy="406148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553D33B1-88DD-4FF4-8DE2-0D1FF204CB1D}"/>
                </a:ext>
              </a:extLst>
            </p:cNvPr>
            <p:cNvSpPr/>
            <p:nvPr/>
          </p:nvSpPr>
          <p:spPr>
            <a:xfrm>
              <a:off x="7296150" y="6076950"/>
              <a:ext cx="5505450" cy="876300"/>
            </a:xfrm>
            <a:prstGeom prst="rect">
              <a:avLst/>
            </a:prstGeom>
            <a:solidFill>
              <a:schemeClr val="bg1"/>
            </a:solidFill>
            <a:ln>
              <a:solidFill>
                <a:schemeClr val="bg1"/>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Albert Einstein</a:t>
              </a:r>
              <a:endParaRPr lang="en-CA" sz="4000" dirty="0">
                <a:solidFill>
                  <a:schemeClr val="tx1"/>
                </a:solidFill>
              </a:endParaRPr>
            </a:p>
          </p:txBody>
        </p:sp>
      </p:grpSp>
      <p:sp>
        <p:nvSpPr>
          <p:cNvPr id="16" name="Arrow: Right 15">
            <a:extLst>
              <a:ext uri="{FF2B5EF4-FFF2-40B4-BE49-F238E27FC236}">
                <a16:creationId xmlns:a16="http://schemas.microsoft.com/office/drawing/2014/main" id="{8CF1ACB1-7FDE-4947-A20C-E8D96E5DF45F}"/>
              </a:ext>
            </a:extLst>
          </p:cNvPr>
          <p:cNvSpPr/>
          <p:nvPr/>
        </p:nvSpPr>
        <p:spPr>
          <a:xfrm>
            <a:off x="4000500" y="3478893"/>
            <a:ext cx="4038600" cy="1190171"/>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dirty="0"/>
          </a:p>
        </p:txBody>
      </p:sp>
    </p:spTree>
    <p:custDataLst>
      <p:tags r:id="rId1"/>
    </p:custDataLst>
    <p:extLst>
      <p:ext uri="{BB962C8B-B14F-4D97-AF65-F5344CB8AC3E}">
        <p14:creationId xmlns:p14="http://schemas.microsoft.com/office/powerpoint/2010/main" val="2775803129"/>
      </p:ext>
    </p:extLst>
  </p:cSld>
  <p:clrMapOvr>
    <a:masterClrMapping/>
  </p:clrMapOvr>
  <mc:AlternateContent xmlns:mc="http://schemas.openxmlformats.org/markup-compatibility/2006" xmlns:p14="http://schemas.microsoft.com/office/powerpoint/2010/main">
    <mc:Choice Requires="p14">
      <p:transition spd="slow" p14:dur="2000" advTm="11705"/>
    </mc:Choice>
    <mc:Fallback xmlns="">
      <p:transition spd="slow" advTm="117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BAF428-3C7E-4D99-907F-1F37DDE5743E}"/>
              </a:ext>
            </a:extLst>
          </p:cNvPr>
          <p:cNvGrpSpPr/>
          <p:nvPr/>
        </p:nvGrpSpPr>
        <p:grpSpPr>
          <a:xfrm>
            <a:off x="0" y="0"/>
            <a:ext cx="3913892" cy="1405195"/>
            <a:chOff x="0" y="0"/>
            <a:chExt cx="3913892" cy="1405195"/>
          </a:xfrm>
        </p:grpSpPr>
        <p:sp>
          <p:nvSpPr>
            <p:cNvPr id="18" name="Rectangle 17">
              <a:extLst>
                <a:ext uri="{FF2B5EF4-FFF2-40B4-BE49-F238E27FC236}">
                  <a16:creationId xmlns:a16="http://schemas.microsoft.com/office/drawing/2014/main" id="{144003D6-1728-41A4-850B-EDF0B0F1C6E7}"/>
                </a:ext>
              </a:extLst>
            </p:cNvPr>
            <p:cNvSpPr/>
            <p:nvPr/>
          </p:nvSpPr>
          <p:spPr>
            <a:xfrm>
              <a:off x="0" y="0"/>
              <a:ext cx="3905250" cy="14051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8EC19959-F2F6-49DF-87F6-0C8EF1ADC26B}"/>
                </a:ext>
              </a:extLst>
            </p:cNvPr>
            <p:cNvSpPr txBox="1"/>
            <p:nvPr/>
          </p:nvSpPr>
          <p:spPr>
            <a:xfrm>
              <a:off x="0" y="0"/>
              <a:ext cx="3913892" cy="1323439"/>
            </a:xfrm>
            <a:prstGeom prst="rect">
              <a:avLst/>
            </a:prstGeom>
            <a:noFill/>
          </p:spPr>
          <p:txBody>
            <a:bodyPr wrap="none" rtlCol="0">
              <a:spAutoFit/>
            </a:bodyPr>
            <a:lstStyle/>
            <a:p>
              <a:pPr algn="ctr"/>
              <a:r>
                <a:rPr lang="en-US" sz="4000" dirty="0"/>
                <a:t>Galilean Relativity</a:t>
              </a:r>
            </a:p>
            <a:p>
              <a:pPr algn="ctr"/>
              <a:r>
                <a:rPr lang="en-US" sz="4000" dirty="0"/>
                <a:t>(1632)</a:t>
              </a:r>
              <a:endParaRPr lang="en-CA" sz="4000" dirty="0"/>
            </a:p>
          </p:txBody>
        </p:sp>
      </p:grpSp>
      <p:grpSp>
        <p:nvGrpSpPr>
          <p:cNvPr id="31" name="Group 30">
            <a:extLst>
              <a:ext uri="{FF2B5EF4-FFF2-40B4-BE49-F238E27FC236}">
                <a16:creationId xmlns:a16="http://schemas.microsoft.com/office/drawing/2014/main" id="{BF4FF119-E798-4E71-9130-0D662D16F506}"/>
              </a:ext>
            </a:extLst>
          </p:cNvPr>
          <p:cNvGrpSpPr/>
          <p:nvPr/>
        </p:nvGrpSpPr>
        <p:grpSpPr>
          <a:xfrm>
            <a:off x="4133850" y="0"/>
            <a:ext cx="3905250" cy="1409701"/>
            <a:chOff x="4229100" y="0"/>
            <a:chExt cx="3905250" cy="1409701"/>
          </a:xfrm>
        </p:grpSpPr>
        <p:sp>
          <p:nvSpPr>
            <p:cNvPr id="23" name="Rectangle 22">
              <a:extLst>
                <a:ext uri="{FF2B5EF4-FFF2-40B4-BE49-F238E27FC236}">
                  <a16:creationId xmlns:a16="http://schemas.microsoft.com/office/drawing/2014/main" id="{DE3A8AE2-B5C5-41BD-A864-7235F177CFBE}"/>
                </a:ext>
              </a:extLst>
            </p:cNvPr>
            <p:cNvSpPr/>
            <p:nvPr/>
          </p:nvSpPr>
          <p:spPr>
            <a:xfrm>
              <a:off x="4229100" y="1"/>
              <a:ext cx="3905250" cy="1409700"/>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B76B8CFF-F6E1-4830-9746-3CA9363CDA44}"/>
                </a:ext>
              </a:extLst>
            </p:cNvPr>
            <p:cNvSpPr txBox="1"/>
            <p:nvPr/>
          </p:nvSpPr>
          <p:spPr>
            <a:xfrm>
              <a:off x="4314371" y="0"/>
              <a:ext cx="3679854" cy="1323439"/>
            </a:xfrm>
            <a:prstGeom prst="rect">
              <a:avLst/>
            </a:prstGeom>
            <a:noFill/>
          </p:spPr>
          <p:txBody>
            <a:bodyPr wrap="none" rtlCol="0">
              <a:spAutoFit/>
            </a:bodyPr>
            <a:lstStyle/>
            <a:p>
              <a:pPr algn="ctr"/>
              <a:r>
                <a:rPr lang="en-US" sz="4000" dirty="0"/>
                <a:t>Special Relativity</a:t>
              </a:r>
            </a:p>
            <a:p>
              <a:pPr algn="ctr"/>
              <a:r>
                <a:rPr lang="en-US" sz="4000" dirty="0"/>
                <a:t>(1905)</a:t>
              </a:r>
              <a:endParaRPr lang="en-CA" sz="4000" dirty="0"/>
            </a:p>
          </p:txBody>
        </p:sp>
      </p:grpSp>
      <p:grpSp>
        <p:nvGrpSpPr>
          <p:cNvPr id="32" name="Group 31">
            <a:extLst>
              <a:ext uri="{FF2B5EF4-FFF2-40B4-BE49-F238E27FC236}">
                <a16:creationId xmlns:a16="http://schemas.microsoft.com/office/drawing/2014/main" id="{EDFBDA7C-15DB-4941-8B01-3E9411E3153A}"/>
              </a:ext>
            </a:extLst>
          </p:cNvPr>
          <p:cNvGrpSpPr/>
          <p:nvPr/>
        </p:nvGrpSpPr>
        <p:grpSpPr>
          <a:xfrm>
            <a:off x="8286751" y="0"/>
            <a:ext cx="3905249" cy="1409701"/>
            <a:chOff x="8286751" y="0"/>
            <a:chExt cx="3905249" cy="1409701"/>
          </a:xfrm>
        </p:grpSpPr>
        <p:sp>
          <p:nvSpPr>
            <p:cNvPr id="28" name="Rectangle 27">
              <a:extLst>
                <a:ext uri="{FF2B5EF4-FFF2-40B4-BE49-F238E27FC236}">
                  <a16:creationId xmlns:a16="http://schemas.microsoft.com/office/drawing/2014/main" id="{C21963E4-D3AE-46A9-9289-7BDF899CD9C7}"/>
                </a:ext>
              </a:extLst>
            </p:cNvPr>
            <p:cNvSpPr/>
            <p:nvPr/>
          </p:nvSpPr>
          <p:spPr>
            <a:xfrm>
              <a:off x="8286751" y="1"/>
              <a:ext cx="3905249" cy="1409700"/>
            </a:xfrm>
            <a:prstGeom prst="rect">
              <a:avLst/>
            </a:prstGeom>
            <a:solidFill>
              <a:schemeClr val="accent2">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A0C3651A-A1C9-4667-8E8C-6A782EA8BF09}"/>
                </a:ext>
              </a:extLst>
            </p:cNvPr>
            <p:cNvSpPr txBox="1"/>
            <p:nvPr/>
          </p:nvSpPr>
          <p:spPr>
            <a:xfrm>
              <a:off x="8333508" y="0"/>
              <a:ext cx="3858492" cy="1323439"/>
            </a:xfrm>
            <a:prstGeom prst="rect">
              <a:avLst/>
            </a:prstGeom>
            <a:noFill/>
          </p:spPr>
          <p:txBody>
            <a:bodyPr wrap="none" rtlCol="0">
              <a:spAutoFit/>
            </a:bodyPr>
            <a:lstStyle/>
            <a:p>
              <a:pPr algn="ctr"/>
              <a:r>
                <a:rPr lang="en-US" sz="4000" dirty="0"/>
                <a:t>General Relativity</a:t>
              </a:r>
            </a:p>
            <a:p>
              <a:pPr algn="ctr"/>
              <a:r>
                <a:rPr lang="en-US" sz="4000" dirty="0"/>
                <a:t>(1915)</a:t>
              </a:r>
              <a:endParaRPr lang="en-CA" sz="4000" dirty="0"/>
            </a:p>
          </p:txBody>
        </p:sp>
      </p:grpSp>
      <p:sp>
        <p:nvSpPr>
          <p:cNvPr id="14" name="Rectangle 13">
            <a:extLst>
              <a:ext uri="{FF2B5EF4-FFF2-40B4-BE49-F238E27FC236}">
                <a16:creationId xmlns:a16="http://schemas.microsoft.com/office/drawing/2014/main" id="{F7E9EB0C-3B49-4D83-8509-2D9DD34C3CD3}"/>
              </a:ext>
            </a:extLst>
          </p:cNvPr>
          <p:cNvSpPr/>
          <p:nvPr/>
        </p:nvSpPr>
        <p:spPr>
          <a:xfrm>
            <a:off x="3551982" y="-737116"/>
            <a:ext cx="5545236" cy="369332"/>
          </a:xfrm>
          <a:prstGeom prst="rect">
            <a:avLst/>
          </a:prstGeom>
        </p:spPr>
        <p:txBody>
          <a:bodyPr wrap="none">
            <a:spAutoFit/>
          </a:bodyPr>
          <a:lstStyle/>
          <a:p>
            <a:r>
              <a:rPr lang="en-CA" dirty="0">
                <a:hlinkClick r:id="rId4"/>
              </a:rPr>
              <a:t>https://www.fourmilab.ch/etexts/einstein/specrel/www/</a:t>
            </a:r>
            <a:endParaRPr lang="en-CA" dirty="0"/>
          </a:p>
        </p:txBody>
      </p:sp>
      <p:cxnSp>
        <p:nvCxnSpPr>
          <p:cNvPr id="34" name="Straight Connector 33">
            <a:extLst>
              <a:ext uri="{FF2B5EF4-FFF2-40B4-BE49-F238E27FC236}">
                <a16:creationId xmlns:a16="http://schemas.microsoft.com/office/drawing/2014/main" id="{33ED8AFC-8E7B-4F9B-B0B7-703DE5877BA6}"/>
              </a:ext>
            </a:extLst>
          </p:cNvPr>
          <p:cNvCxnSpPr>
            <a:cxnSpLocks/>
          </p:cNvCxnSpPr>
          <p:nvPr/>
        </p:nvCxnSpPr>
        <p:spPr>
          <a:xfrm>
            <a:off x="4019550" y="0"/>
            <a:ext cx="0" cy="68580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3DC4B8-A9F9-4BE8-A81C-E5456E867DA4}"/>
              </a:ext>
            </a:extLst>
          </p:cNvPr>
          <p:cNvCxnSpPr>
            <a:cxnSpLocks/>
          </p:cNvCxnSpPr>
          <p:nvPr/>
        </p:nvCxnSpPr>
        <p:spPr>
          <a:xfrm>
            <a:off x="8172450" y="0"/>
            <a:ext cx="0" cy="68580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9F1C352-3FC9-4E12-AED4-84E72030ECCE}"/>
              </a:ext>
            </a:extLst>
          </p:cNvPr>
          <p:cNvGrpSpPr/>
          <p:nvPr/>
        </p:nvGrpSpPr>
        <p:grpSpPr>
          <a:xfrm>
            <a:off x="8159345" y="1791004"/>
            <a:ext cx="4108048" cy="4328441"/>
            <a:chOff x="8159345" y="1791004"/>
            <a:chExt cx="4108048" cy="4328441"/>
          </a:xfrm>
        </p:grpSpPr>
        <p:pic>
          <p:nvPicPr>
            <p:cNvPr id="22" name="Picture 6" descr="Artist&amp;#039;s concept of a probe orbiting Earth to measure the distortion of space-time">
              <a:extLst>
                <a:ext uri="{FF2B5EF4-FFF2-40B4-BE49-F238E27FC236}">
                  <a16:creationId xmlns:a16="http://schemas.microsoft.com/office/drawing/2014/main" id="{A3773099-6DDE-4EBE-8039-C97A9D0602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832" t="29652" r="20603" b="8055"/>
            <a:stretch/>
          </p:blipFill>
          <p:spPr bwMode="auto">
            <a:xfrm>
              <a:off x="8592456" y="1791004"/>
              <a:ext cx="3381829" cy="26503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74A7875-B317-4E73-BDB9-7B0B7F0E9F0C}"/>
                </a:ext>
              </a:extLst>
            </p:cNvPr>
            <p:cNvSpPr txBox="1"/>
            <p:nvPr/>
          </p:nvSpPr>
          <p:spPr>
            <a:xfrm>
              <a:off x="8159345" y="5196115"/>
              <a:ext cx="4108048" cy="923330"/>
            </a:xfrm>
            <a:prstGeom prst="rect">
              <a:avLst/>
            </a:prstGeom>
            <a:noFill/>
          </p:spPr>
          <p:txBody>
            <a:bodyPr wrap="none" rtlCol="0">
              <a:spAutoFit/>
            </a:bodyPr>
            <a:lstStyle/>
            <a:p>
              <a:pPr algn="ctr"/>
              <a:r>
                <a:rPr lang="en-US" sz="3000" dirty="0"/>
                <a:t>A new theory of gravity.</a:t>
              </a:r>
            </a:p>
            <a:p>
              <a:pPr algn="ctr"/>
              <a:r>
                <a:rPr lang="en-US" sz="2400" dirty="0"/>
                <a:t>(Gravity = spacetime curvature)</a:t>
              </a:r>
              <a:endParaRPr lang="en-CA" sz="2400" dirty="0"/>
            </a:p>
          </p:txBody>
        </p:sp>
      </p:grpSp>
      <p:grpSp>
        <p:nvGrpSpPr>
          <p:cNvPr id="5" name="Group 4">
            <a:extLst>
              <a:ext uri="{FF2B5EF4-FFF2-40B4-BE49-F238E27FC236}">
                <a16:creationId xmlns:a16="http://schemas.microsoft.com/office/drawing/2014/main" id="{3F48FA10-1505-417A-BECF-4D16F227B26A}"/>
              </a:ext>
            </a:extLst>
          </p:cNvPr>
          <p:cNvGrpSpPr/>
          <p:nvPr/>
        </p:nvGrpSpPr>
        <p:grpSpPr>
          <a:xfrm>
            <a:off x="116114" y="1601341"/>
            <a:ext cx="3685422" cy="5150965"/>
            <a:chOff x="116114" y="1601341"/>
            <a:chExt cx="3685422" cy="5150965"/>
          </a:xfrm>
        </p:grpSpPr>
        <p:pic>
          <p:nvPicPr>
            <p:cNvPr id="1026" name="Picture 2" descr="Image result for train">
              <a:extLst>
                <a:ext uri="{FF2B5EF4-FFF2-40B4-BE49-F238E27FC236}">
                  <a16:creationId xmlns:a16="http://schemas.microsoft.com/office/drawing/2014/main" id="{717E1DD6-A243-44E9-A6A3-1774A2CE1B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114" y="1601341"/>
              <a:ext cx="3077028" cy="17296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levator">
              <a:extLst>
                <a:ext uri="{FF2B5EF4-FFF2-40B4-BE49-F238E27FC236}">
                  <a16:creationId xmlns:a16="http://schemas.microsoft.com/office/drawing/2014/main" id="{AC93B6CA-1A92-46F5-88BA-B8FF68AD12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427" y="3458027"/>
              <a:ext cx="2858109" cy="21435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D2BB8A6-2D9E-4990-98D2-8B4B59D651C9}"/>
                </a:ext>
              </a:extLst>
            </p:cNvPr>
            <p:cNvSpPr txBox="1"/>
            <p:nvPr/>
          </p:nvSpPr>
          <p:spPr>
            <a:xfrm>
              <a:off x="572115" y="5675088"/>
              <a:ext cx="2942985" cy="1077218"/>
            </a:xfrm>
            <a:prstGeom prst="rect">
              <a:avLst/>
            </a:prstGeom>
            <a:noFill/>
          </p:spPr>
          <p:txBody>
            <a:bodyPr wrap="none" rtlCol="0">
              <a:spAutoFit/>
            </a:bodyPr>
            <a:lstStyle/>
            <a:p>
              <a:pPr algn="ctr"/>
              <a:r>
                <a:rPr lang="en-US" sz="3200" dirty="0"/>
                <a:t>Relativity at </a:t>
              </a:r>
            </a:p>
            <a:p>
              <a:pPr algn="ctr"/>
              <a:r>
                <a:rPr lang="en-US" sz="3200" dirty="0"/>
                <a:t>everyday speeds</a:t>
              </a:r>
              <a:endParaRPr lang="en-CA" sz="3200" dirty="0"/>
            </a:p>
          </p:txBody>
        </p:sp>
      </p:grpSp>
      <p:grpSp>
        <p:nvGrpSpPr>
          <p:cNvPr id="6" name="Group 5">
            <a:extLst>
              <a:ext uri="{FF2B5EF4-FFF2-40B4-BE49-F238E27FC236}">
                <a16:creationId xmlns:a16="http://schemas.microsoft.com/office/drawing/2014/main" id="{943E15C9-9908-47F0-9B34-F0ADE00421E7}"/>
              </a:ext>
            </a:extLst>
          </p:cNvPr>
          <p:cNvGrpSpPr/>
          <p:nvPr/>
        </p:nvGrpSpPr>
        <p:grpSpPr>
          <a:xfrm>
            <a:off x="4013031" y="1606568"/>
            <a:ext cx="4163832" cy="5088798"/>
            <a:chOff x="4013031" y="1606568"/>
            <a:chExt cx="4163832" cy="5088798"/>
          </a:xfrm>
        </p:grpSpPr>
        <p:pic>
          <p:nvPicPr>
            <p:cNvPr id="1030" name="Picture 6" descr="Image result for speed of light">
              <a:extLst>
                <a:ext uri="{FF2B5EF4-FFF2-40B4-BE49-F238E27FC236}">
                  <a16:creationId xmlns:a16="http://schemas.microsoft.com/office/drawing/2014/main" id="{26EAA1A8-DDDD-4C27-B186-5E648343A72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4456"/>
            <a:stretch/>
          </p:blipFill>
          <p:spPr bwMode="auto">
            <a:xfrm>
              <a:off x="4281713" y="1606568"/>
              <a:ext cx="3643086" cy="31459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7E2BC71-BBF7-403E-B66B-8204A35C90EE}"/>
                    </a:ext>
                  </a:extLst>
                </p:cNvPr>
                <p:cNvSpPr txBox="1"/>
                <p:nvPr/>
              </p:nvSpPr>
              <p:spPr>
                <a:xfrm>
                  <a:off x="4013031" y="4796973"/>
                  <a:ext cx="4163832" cy="1046440"/>
                </a:xfrm>
                <a:prstGeom prst="rect">
                  <a:avLst/>
                </a:prstGeom>
                <a:noFill/>
              </p:spPr>
              <p:txBody>
                <a:bodyPr wrap="none" rtlCol="0">
                  <a:spAutoFit/>
                </a:bodyPr>
                <a:lstStyle/>
                <a:p>
                  <a:pPr algn="ctr"/>
                  <a:r>
                    <a:rPr lang="en-US" sz="3000" dirty="0"/>
                    <a:t>Relativity at speeds close </a:t>
                  </a:r>
                </a:p>
                <a:p>
                  <a:pPr algn="ctr"/>
                  <a:r>
                    <a:rPr lang="en-US" sz="3200" dirty="0"/>
                    <a:t>to the speed of light </a:t>
                  </a:r>
                  <a14:m>
                    <m:oMath xmlns:m="http://schemas.openxmlformats.org/officeDocument/2006/math">
                      <m:r>
                        <a:rPr lang="en-US" sz="3200" b="0" i="1" smtClean="0">
                          <a:solidFill>
                            <a:srgbClr val="0070C0"/>
                          </a:solidFill>
                          <a:latin typeface="Cambria Math" panose="02040503050406030204" pitchFamily="18" charset="0"/>
                        </a:rPr>
                        <m:t>𝑐</m:t>
                      </m:r>
                    </m:oMath>
                  </a14:m>
                  <a:endParaRPr lang="en-CA" sz="3200" dirty="0"/>
                </a:p>
              </p:txBody>
            </p:sp>
          </mc:Choice>
          <mc:Fallback xmlns="">
            <p:sp>
              <p:nvSpPr>
                <p:cNvPr id="24" name="TextBox 23">
                  <a:extLst>
                    <a:ext uri="{FF2B5EF4-FFF2-40B4-BE49-F238E27FC236}">
                      <a16:creationId xmlns:a16="http://schemas.microsoft.com/office/drawing/2014/main" id="{F7E2BC71-BBF7-403E-B66B-8204A35C90EE}"/>
                    </a:ext>
                  </a:extLst>
                </p:cNvPr>
                <p:cNvSpPr txBox="1">
                  <a:spLocks noRot="1" noChangeAspect="1" noMove="1" noResize="1" noEditPoints="1" noAdjustHandles="1" noChangeArrowheads="1" noChangeShapeType="1" noTextEdit="1"/>
                </p:cNvSpPr>
                <p:nvPr/>
              </p:nvSpPr>
              <p:spPr>
                <a:xfrm>
                  <a:off x="4013031" y="4796973"/>
                  <a:ext cx="4163832" cy="1046440"/>
                </a:xfrm>
                <a:prstGeom prst="rect">
                  <a:avLst/>
                </a:prstGeom>
                <a:blipFill>
                  <a:blip r:embed="rId11"/>
                  <a:stretch>
                    <a:fillRect l="-2928" t="-6977" r="-2928" b="-1860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FA9384B-85A7-42E1-845E-09A54F6FE4CC}"/>
                    </a:ext>
                  </a:extLst>
                </p:cNvPr>
                <p:cNvSpPr txBox="1"/>
                <p:nvPr/>
              </p:nvSpPr>
              <p:spPr>
                <a:xfrm>
                  <a:off x="5009171" y="5925925"/>
                  <a:ext cx="2454583" cy="76944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𝐸</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𝑚</m:t>
                        </m:r>
                        <m:sSup>
                          <m:sSupPr>
                            <m:ctrlPr>
                              <a:rPr lang="en-US" sz="4400" b="0" i="1" smtClean="0">
                                <a:solidFill>
                                  <a:schemeClr val="tx1"/>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2</m:t>
                            </m:r>
                          </m:sup>
                        </m:sSup>
                      </m:oMath>
                    </m:oMathPara>
                  </a14:m>
                  <a:endParaRPr lang="en-CA" sz="4400" dirty="0">
                    <a:solidFill>
                      <a:schemeClr val="tx1"/>
                    </a:solidFill>
                  </a:endParaRPr>
                </a:p>
              </p:txBody>
            </p:sp>
          </mc:Choice>
          <mc:Fallback xmlns="">
            <p:sp>
              <p:nvSpPr>
                <p:cNvPr id="26" name="TextBox 25">
                  <a:extLst>
                    <a:ext uri="{FF2B5EF4-FFF2-40B4-BE49-F238E27FC236}">
                      <a16:creationId xmlns:a16="http://schemas.microsoft.com/office/drawing/2014/main" id="{6FA9384B-85A7-42E1-845E-09A54F6FE4CC}"/>
                    </a:ext>
                  </a:extLst>
                </p:cNvPr>
                <p:cNvSpPr txBox="1">
                  <a:spLocks noRot="1" noChangeAspect="1" noMove="1" noResize="1" noEditPoints="1" noAdjustHandles="1" noChangeArrowheads="1" noChangeShapeType="1" noTextEdit="1"/>
                </p:cNvSpPr>
                <p:nvPr/>
              </p:nvSpPr>
              <p:spPr>
                <a:xfrm>
                  <a:off x="5009171" y="5925925"/>
                  <a:ext cx="2454583" cy="769441"/>
                </a:xfrm>
                <a:prstGeom prst="rect">
                  <a:avLst/>
                </a:prstGeom>
                <a:blipFill>
                  <a:blip r:embed="rId12"/>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457725927"/>
      </p:ext>
    </p:extLst>
  </p:cSld>
  <p:clrMapOvr>
    <a:masterClrMapping/>
  </p:clrMapOvr>
  <mc:AlternateContent xmlns:mc="http://schemas.openxmlformats.org/markup-compatibility/2006" xmlns:p14="http://schemas.microsoft.com/office/powerpoint/2010/main">
    <mc:Choice Requires="p14">
      <p:transition spd="slow" p14:dur="2000" advTm="55768"/>
    </mc:Choice>
    <mc:Fallback xmlns="">
      <p:transition spd="slow" advTm="55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1333500"/>
            <a:ext cx="12365935"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How the laws of motion work in different reference frames</a:t>
            </a:r>
          </a:p>
        </p:txBody>
      </p:sp>
      <p:sp>
        <p:nvSpPr>
          <p:cNvPr id="5" name="Title 1">
            <a:extLst>
              <a:ext uri="{FF2B5EF4-FFF2-40B4-BE49-F238E27FC236}">
                <a16:creationId xmlns:a16="http://schemas.microsoft.com/office/drawing/2014/main" id="{B0C2B0B6-E83A-40F0-84F2-0148268263A7}"/>
              </a:ext>
            </a:extLst>
          </p:cNvPr>
          <p:cNvSpPr txBox="1">
            <a:spLocks/>
          </p:cNvSpPr>
          <p:nvPr/>
        </p:nvSpPr>
        <p:spPr>
          <a:xfrm>
            <a:off x="0" y="0"/>
            <a:ext cx="10721009"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900" b="1" dirty="0">
                <a:solidFill>
                  <a:srgbClr val="0070C0"/>
                </a:solidFill>
              </a:rPr>
              <a:t>What is Relativity?</a:t>
            </a:r>
            <a:endParaRPr lang="en-CA" b="1" dirty="0">
              <a:solidFill>
                <a:srgbClr val="0070C0"/>
              </a:solidFill>
            </a:endParaRPr>
          </a:p>
        </p:txBody>
      </p:sp>
      <p:cxnSp>
        <p:nvCxnSpPr>
          <p:cNvPr id="20" name="Straight Connector 19">
            <a:extLst>
              <a:ext uri="{FF2B5EF4-FFF2-40B4-BE49-F238E27FC236}">
                <a16:creationId xmlns:a16="http://schemas.microsoft.com/office/drawing/2014/main" id="{5B3FDF51-A2F7-481A-AF6D-4F859E4ACEB8}"/>
              </a:ext>
            </a:extLst>
          </p:cNvPr>
          <p:cNvCxnSpPr>
            <a:cxnSpLocks/>
          </p:cNvCxnSpPr>
          <p:nvPr/>
        </p:nvCxnSpPr>
        <p:spPr>
          <a:xfrm>
            <a:off x="0" y="2074190"/>
            <a:ext cx="12192000"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8B0F759-D835-4A59-AE77-C651C1FEB3AD}"/>
                  </a:ext>
                </a:extLst>
              </p:cNvPr>
              <p:cNvSpPr txBox="1"/>
              <p:nvPr/>
            </p:nvSpPr>
            <p:spPr>
              <a:xfrm>
                <a:off x="266700" y="2322909"/>
                <a:ext cx="2966389"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𝐹</m:t>
                          </m:r>
                        </m:e>
                      </m:acc>
                      <m:r>
                        <a:rPr lang="en-US" sz="6000" b="0" i="1" smtClean="0">
                          <a:solidFill>
                            <a:srgbClr val="FF0000"/>
                          </a:solidFill>
                          <a:latin typeface="Cambria Math" panose="02040503050406030204" pitchFamily="18" charset="0"/>
                        </a:rPr>
                        <m:t>=</m:t>
                      </m:r>
                      <m:r>
                        <a:rPr lang="en-US" sz="6000" b="0" i="1" smtClean="0">
                          <a:solidFill>
                            <a:srgbClr val="FF0000"/>
                          </a:solidFill>
                          <a:latin typeface="Cambria Math" panose="02040503050406030204" pitchFamily="18" charset="0"/>
                        </a:rPr>
                        <m:t>𝑚</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𝑎</m:t>
                          </m:r>
                        </m:e>
                      </m:acc>
                    </m:oMath>
                  </m:oMathPara>
                </a14:m>
                <a:endParaRPr lang="en-CA" sz="6000" dirty="0">
                  <a:solidFill>
                    <a:srgbClr val="FF0000"/>
                  </a:solidFill>
                </a:endParaRPr>
              </a:p>
            </p:txBody>
          </p:sp>
        </mc:Choice>
        <mc:Fallback xmlns="">
          <p:sp>
            <p:nvSpPr>
              <p:cNvPr id="7" name="TextBox 6">
                <a:extLst>
                  <a:ext uri="{FF2B5EF4-FFF2-40B4-BE49-F238E27FC236}">
                    <a16:creationId xmlns:a16="http://schemas.microsoft.com/office/drawing/2014/main" id="{28B0F759-D835-4A59-AE77-C651C1FEB3AD}"/>
                  </a:ext>
                </a:extLst>
              </p:cNvPr>
              <p:cNvSpPr txBox="1">
                <a:spLocks noRot="1" noChangeAspect="1" noMove="1" noResize="1" noEditPoints="1" noAdjustHandles="1" noChangeArrowheads="1" noChangeShapeType="1" noTextEdit="1"/>
              </p:cNvSpPr>
              <p:nvPr/>
            </p:nvSpPr>
            <p:spPr>
              <a:xfrm>
                <a:off x="266700" y="2322909"/>
                <a:ext cx="2966389" cy="112774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2E9DF1E-A638-43BE-8C26-6CED26E7F4B5}"/>
                  </a:ext>
                </a:extLst>
              </p:cNvPr>
              <p:cNvSpPr txBox="1"/>
              <p:nvPr/>
            </p:nvSpPr>
            <p:spPr>
              <a:xfrm>
                <a:off x="7602733" y="2409697"/>
                <a:ext cx="4706866" cy="1093441"/>
              </a:xfrm>
              <a:prstGeom prst="rect">
                <a:avLst/>
              </a:prstGeom>
              <a:noFill/>
            </p:spPr>
            <p:txBody>
              <a:bodyPr wrap="none" rtlCol="0">
                <a:spAutoFit/>
              </a:bodyPr>
              <a:lstStyle/>
              <a:p>
                <a14:m>
                  <m:oMath xmlns:m="http://schemas.openxmlformats.org/officeDocument/2006/math">
                    <m:sSub>
                      <m:sSubPr>
                        <m:ctrlPr>
                          <a:rPr lang="en-US" sz="4800" b="0" i="1" smtClean="0">
                            <a:solidFill>
                              <a:srgbClr val="0070C0"/>
                            </a:solidFill>
                            <a:latin typeface="Cambria Math" panose="02040503050406030204" pitchFamily="18" charset="0"/>
                          </a:rPr>
                        </m:ctrlPr>
                      </m:sSubPr>
                      <m:e>
                        <m:acc>
                          <m:accPr>
                            <m:chr m:val="⃗"/>
                            <m:ctrlPr>
                              <a:rPr lang="en-US" sz="4800" b="0" i="1" smtClean="0">
                                <a:solidFill>
                                  <a:srgbClr val="0070C0"/>
                                </a:solidFill>
                                <a:latin typeface="Cambria Math" panose="02040503050406030204" pitchFamily="18" charset="0"/>
                              </a:rPr>
                            </m:ctrlPr>
                          </m:accPr>
                          <m:e>
                            <m:r>
                              <a:rPr lang="en-US" sz="4800" b="0" i="1" smtClean="0">
                                <a:solidFill>
                                  <a:srgbClr val="0070C0"/>
                                </a:solidFill>
                                <a:latin typeface="Cambria Math" panose="02040503050406030204" pitchFamily="18" charset="0"/>
                              </a:rPr>
                              <m:t>𝐹</m:t>
                            </m:r>
                          </m:e>
                        </m:acc>
                      </m:e>
                      <m:sub>
                        <m:r>
                          <a:rPr lang="en-US" sz="4800" b="0" i="1" smtClean="0">
                            <a:solidFill>
                              <a:srgbClr val="0070C0"/>
                            </a:solidFill>
                            <a:latin typeface="Cambria Math" panose="02040503050406030204" pitchFamily="18" charset="0"/>
                          </a:rPr>
                          <m:t>𝐺</m:t>
                        </m:r>
                      </m:sub>
                    </m:sSub>
                    <m:r>
                      <a:rPr lang="en-US" sz="4800" b="0" i="1" smtClean="0">
                        <a:solidFill>
                          <a:srgbClr val="0070C0"/>
                        </a:solidFill>
                        <a:latin typeface="Cambria Math" panose="02040503050406030204" pitchFamily="18" charset="0"/>
                      </a:rPr>
                      <m:t>=</m:t>
                    </m:r>
                    <m:r>
                      <a:rPr lang="en-US" sz="4800" b="0" i="1" smtClean="0">
                        <a:solidFill>
                          <a:srgbClr val="0070C0"/>
                        </a:solidFill>
                        <a:latin typeface="Cambria Math" panose="02040503050406030204" pitchFamily="18" charset="0"/>
                      </a:rPr>
                      <m:t>𝐺</m:t>
                    </m:r>
                    <m:f>
                      <m:fPr>
                        <m:ctrlPr>
                          <a:rPr lang="en-US" sz="4800" i="1">
                            <a:solidFill>
                              <a:srgbClr val="0070C0"/>
                            </a:solidFill>
                            <a:latin typeface="Cambria Math" panose="02040503050406030204" pitchFamily="18" charset="0"/>
                          </a:rPr>
                        </m:ctrlPr>
                      </m:fPr>
                      <m:num>
                        <m:sSub>
                          <m:sSubPr>
                            <m:ctrlPr>
                              <a:rPr lang="en-US" sz="4800" i="1">
                                <a:solidFill>
                                  <a:srgbClr val="0070C0"/>
                                </a:solidFill>
                                <a:latin typeface="Cambria Math" panose="02040503050406030204" pitchFamily="18" charset="0"/>
                              </a:rPr>
                            </m:ctrlPr>
                          </m:sSubPr>
                          <m:e>
                            <m:r>
                              <a:rPr lang="en-US" sz="4800" i="1">
                                <a:solidFill>
                                  <a:srgbClr val="0070C0"/>
                                </a:solidFill>
                                <a:latin typeface="Cambria Math" panose="02040503050406030204" pitchFamily="18" charset="0"/>
                              </a:rPr>
                              <m:t>𝑚</m:t>
                            </m:r>
                          </m:e>
                          <m:sub>
                            <m:r>
                              <a:rPr lang="en-US" sz="4800" i="1">
                                <a:solidFill>
                                  <a:srgbClr val="0070C0"/>
                                </a:solidFill>
                                <a:latin typeface="Cambria Math" panose="02040503050406030204" pitchFamily="18" charset="0"/>
                              </a:rPr>
                              <m:t>1</m:t>
                            </m:r>
                          </m:sub>
                        </m:sSub>
                        <m:sSub>
                          <m:sSubPr>
                            <m:ctrlPr>
                              <a:rPr lang="en-US" sz="4800" i="1">
                                <a:solidFill>
                                  <a:srgbClr val="0070C0"/>
                                </a:solidFill>
                                <a:latin typeface="Cambria Math" panose="02040503050406030204" pitchFamily="18" charset="0"/>
                              </a:rPr>
                            </m:ctrlPr>
                          </m:sSubPr>
                          <m:e>
                            <m:r>
                              <a:rPr lang="en-US" sz="4800" i="1">
                                <a:solidFill>
                                  <a:srgbClr val="0070C0"/>
                                </a:solidFill>
                                <a:latin typeface="Cambria Math" panose="02040503050406030204" pitchFamily="18" charset="0"/>
                              </a:rPr>
                              <m:t>𝑚</m:t>
                            </m:r>
                          </m:e>
                          <m:sub>
                            <m:r>
                              <a:rPr lang="en-US" sz="4800" i="1">
                                <a:solidFill>
                                  <a:srgbClr val="0070C0"/>
                                </a:solidFill>
                                <a:latin typeface="Cambria Math" panose="02040503050406030204" pitchFamily="18" charset="0"/>
                              </a:rPr>
                              <m:t>2</m:t>
                            </m:r>
                          </m:sub>
                        </m:sSub>
                      </m:num>
                      <m:den>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𝑟</m:t>
                            </m:r>
                          </m:e>
                          <m:sup>
                            <m:r>
                              <a:rPr lang="en-US" sz="4800" i="1">
                                <a:solidFill>
                                  <a:srgbClr val="0070C0"/>
                                </a:solidFill>
                                <a:latin typeface="Cambria Math" panose="02040503050406030204" pitchFamily="18" charset="0"/>
                              </a:rPr>
                              <m:t>2</m:t>
                            </m:r>
                          </m:sup>
                        </m:sSup>
                      </m:den>
                    </m:f>
                  </m:oMath>
                </a14:m>
                <a:r>
                  <a:rPr lang="en-US" sz="4800" b="0" i="0" dirty="0">
                    <a:solidFill>
                      <a:srgbClr val="0070C0"/>
                    </a:solidFill>
                    <a:latin typeface="+mj-lt"/>
                  </a:rPr>
                  <a:t> </a:t>
                </a:r>
                <a14:m>
                  <m:oMath xmlns:m="http://schemas.openxmlformats.org/officeDocument/2006/math">
                    <m:r>
                      <a:rPr lang="en-US" sz="3600" b="0" i="1" smtClean="0">
                        <a:solidFill>
                          <a:srgbClr val="0070C0"/>
                        </a:solidFill>
                        <a:latin typeface="Cambria Math" panose="02040503050406030204" pitchFamily="18" charset="0"/>
                      </a:rPr>
                      <m:t>(−</m:t>
                    </m:r>
                    <m:acc>
                      <m:accPr>
                        <m:chr m:val="̂"/>
                        <m:ctrlPr>
                          <a:rPr lang="en-US" sz="3600" b="0" i="1" smtClean="0">
                            <a:solidFill>
                              <a:srgbClr val="0070C0"/>
                            </a:solidFill>
                            <a:latin typeface="Cambria Math" panose="02040503050406030204" pitchFamily="18" charset="0"/>
                          </a:rPr>
                        </m:ctrlPr>
                      </m:accPr>
                      <m:e>
                        <m:r>
                          <a:rPr lang="en-US" sz="3600" b="0" i="1" smtClean="0">
                            <a:solidFill>
                              <a:srgbClr val="0070C0"/>
                            </a:solidFill>
                            <a:latin typeface="Cambria Math" panose="02040503050406030204" pitchFamily="18" charset="0"/>
                          </a:rPr>
                          <m:t>𝑟</m:t>
                        </m:r>
                      </m:e>
                    </m:acc>
                    <m:r>
                      <a:rPr lang="en-US" sz="3600" b="0" i="1" smtClean="0">
                        <a:solidFill>
                          <a:srgbClr val="0070C0"/>
                        </a:solidFill>
                        <a:latin typeface="Cambria Math" panose="02040503050406030204" pitchFamily="18" charset="0"/>
                      </a:rPr>
                      <m:t>)</m:t>
                    </m:r>
                  </m:oMath>
                </a14:m>
                <a:r>
                  <a:rPr lang="en-CA" sz="4800" dirty="0">
                    <a:solidFill>
                      <a:srgbClr val="0070C0"/>
                    </a:solidFill>
                  </a:rPr>
                  <a:t> </a:t>
                </a:r>
              </a:p>
            </p:txBody>
          </p:sp>
        </mc:Choice>
        <mc:Fallback xmlns="">
          <p:sp>
            <p:nvSpPr>
              <p:cNvPr id="8" name="TextBox 7">
                <a:extLst>
                  <a:ext uri="{FF2B5EF4-FFF2-40B4-BE49-F238E27FC236}">
                    <a16:creationId xmlns:a16="http://schemas.microsoft.com/office/drawing/2014/main" id="{D2E9DF1E-A638-43BE-8C26-6CED26E7F4B5}"/>
                  </a:ext>
                </a:extLst>
              </p:cNvPr>
              <p:cNvSpPr txBox="1">
                <a:spLocks noRot="1" noChangeAspect="1" noMove="1" noResize="1" noEditPoints="1" noAdjustHandles="1" noChangeArrowheads="1" noChangeShapeType="1" noTextEdit="1"/>
              </p:cNvSpPr>
              <p:nvPr/>
            </p:nvSpPr>
            <p:spPr>
              <a:xfrm>
                <a:off x="7602733" y="2409697"/>
                <a:ext cx="4706866" cy="1093441"/>
              </a:xfrm>
              <a:prstGeom prst="rect">
                <a:avLst/>
              </a:prstGeom>
              <a:blipFill>
                <a:blip r:embed="rId8"/>
                <a:stretch>
                  <a:fillRect/>
                </a:stretch>
              </a:blipFill>
            </p:spPr>
            <p:txBody>
              <a:bodyPr/>
              <a:lstStyle/>
              <a:p>
                <a:r>
                  <a:rPr lang="en-CA">
                    <a:noFill/>
                  </a:rPr>
                  <a:t> </a:t>
                </a:r>
              </a:p>
            </p:txBody>
          </p:sp>
        </mc:Fallback>
      </mc:AlternateContent>
      <p:pic>
        <p:nvPicPr>
          <p:cNvPr id="1030" name="Picture 6" descr="Image result for earth transparent background">
            <a:extLst>
              <a:ext uri="{FF2B5EF4-FFF2-40B4-BE49-F238E27FC236}">
                <a16:creationId xmlns:a16="http://schemas.microsoft.com/office/drawing/2014/main" id="{912DE6E2-33DE-4756-90C0-4F4513E5C8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5568" y="3752850"/>
            <a:ext cx="2855295" cy="28193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oon transparent background">
            <a:extLst>
              <a:ext uri="{FF2B5EF4-FFF2-40B4-BE49-F238E27FC236}">
                <a16:creationId xmlns:a16="http://schemas.microsoft.com/office/drawing/2014/main" id="{66CC6BCC-DE4F-4306-9611-176F30E89ACC}"/>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667500" y="5524500"/>
            <a:ext cx="857250"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transparent background billiard ball png">
            <a:extLst>
              <a:ext uri="{FF2B5EF4-FFF2-40B4-BE49-F238E27FC236}">
                <a16:creationId xmlns:a16="http://schemas.microsoft.com/office/drawing/2014/main" id="{A976E6A3-BD62-456E-8C16-9F4FFAB6BA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8437959">
            <a:off x="2743955" y="4419600"/>
            <a:ext cx="1237498" cy="12239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transparent background billiard ball png">
            <a:extLst>
              <a:ext uri="{FF2B5EF4-FFF2-40B4-BE49-F238E27FC236}">
                <a16:creationId xmlns:a16="http://schemas.microsoft.com/office/drawing/2014/main" id="{009015E8-4586-40DA-8748-DBFAFF95EE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453085">
            <a:off x="190220" y="3562621"/>
            <a:ext cx="1181100" cy="11808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663CD5A-21CD-47FB-9B0F-2772D766D7F0}"/>
              </a:ext>
            </a:extLst>
          </p:cNvPr>
          <p:cNvSpPr/>
          <p:nvPr/>
        </p:nvSpPr>
        <p:spPr>
          <a:xfrm>
            <a:off x="57150" y="3409950"/>
            <a:ext cx="4229100" cy="2381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A7804861-E7A1-4960-9586-42FCAF3E5195}"/>
              </a:ext>
            </a:extLst>
          </p:cNvPr>
          <p:cNvSpPr/>
          <p:nvPr/>
        </p:nvSpPr>
        <p:spPr>
          <a:xfrm>
            <a:off x="6457950" y="3562350"/>
            <a:ext cx="4819650" cy="3086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04B990A9-A3CB-4B6A-BF80-3627DDD0E992}"/>
              </a:ext>
            </a:extLst>
          </p:cNvPr>
          <p:cNvSpPr/>
          <p:nvPr/>
        </p:nvSpPr>
        <p:spPr>
          <a:xfrm>
            <a:off x="0" y="1409086"/>
            <a:ext cx="12192000" cy="419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2297283778"/>
      </p:ext>
    </p:extLst>
  </p:cSld>
  <p:clrMapOvr>
    <a:masterClrMapping/>
  </p:clrMapOvr>
  <mc:AlternateContent xmlns:mc="http://schemas.openxmlformats.org/markup-compatibility/2006" xmlns:p14="http://schemas.microsoft.com/office/powerpoint/2010/main">
    <mc:Choice Requires="p14">
      <p:transition spd="slow" p14:dur="2000" advTm="23588"/>
    </mc:Choice>
    <mc:Fallback xmlns="">
      <p:transition spd="slow" advTm="235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fill="hold" nodeType="clickEffect">
                                  <p:stCondLst>
                                    <p:cond delay="0"/>
                                  </p:stCondLst>
                                  <p:childTnLst>
                                    <p:animMotion origin="layout" path="M -2.5E-6 4.44444E-6 L 0.12032 0.06666 " pathEditMode="relative" rAng="0" ptsTypes="AA">
                                      <p:cBhvr>
                                        <p:cTn id="20" dur="700" fill="hold"/>
                                        <p:tgtEl>
                                          <p:spTgt spid="1038"/>
                                        </p:tgtEl>
                                        <p:attrNameLst>
                                          <p:attrName>ppt_x</p:attrName>
                                          <p:attrName>ppt_y</p:attrName>
                                        </p:attrNameLst>
                                      </p:cBhvr>
                                      <p:rCtr x="6016" y="3333"/>
                                    </p:animMotion>
                                  </p:childTnLst>
                                </p:cTn>
                              </p:par>
                            </p:childTnLst>
                          </p:cTn>
                        </p:par>
                        <p:par>
                          <p:cTn id="21" fill="hold">
                            <p:stCondLst>
                              <p:cond delay="700"/>
                            </p:stCondLst>
                            <p:childTnLst>
                              <p:par>
                                <p:cTn id="22" presetID="42" presetClass="path" presetSubtype="0" fill="hold" nodeType="afterEffect">
                                  <p:stCondLst>
                                    <p:cond delay="0"/>
                                  </p:stCondLst>
                                  <p:childTnLst>
                                    <p:animMotion origin="layout" path="M -1.25E-6 -4.81481E-6 L 0.14922 0.08588 " pathEditMode="relative" rAng="0" ptsTypes="AA">
                                      <p:cBhvr>
                                        <p:cTn id="23" dur="700" fill="hold"/>
                                        <p:tgtEl>
                                          <p:spTgt spid="1034"/>
                                        </p:tgtEl>
                                        <p:attrNameLst>
                                          <p:attrName>ppt_x</p:attrName>
                                          <p:attrName>ppt_y</p:attrName>
                                        </p:attrNameLst>
                                      </p:cBhvr>
                                      <p:rCtr x="7461" y="4282"/>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7" presetClass="path" presetSubtype="0" fill="hold" nodeType="clickEffect">
                                  <p:stCondLst>
                                    <p:cond delay="0"/>
                                  </p:stCondLst>
                                  <p:childTnLst>
                                    <p:animMotion origin="layout" path="M -1.25E-6 -0.00093 L 0.11263 0.0412 C 0.13633 0.05185 0.16836 0.04675 0.2 0.02963 C 0.23581 0.01041 0.26289 -0.01713 0.27904 -0.04908 L 0.35951 -0.19537 " pathEditMode="relative" rAng="20580000" ptsTypes="AAAAA">
                                      <p:cBhvr>
                                        <p:cTn id="36" dur="1500" fill="hold"/>
                                        <p:tgtEl>
                                          <p:spTgt spid="1032"/>
                                        </p:tgtEl>
                                        <p:attrNameLst>
                                          <p:attrName>ppt_x</p:attrName>
                                          <p:attrName>ppt_y</p:attrName>
                                        </p:attrNameLst>
                                      </p:cBhvr>
                                      <p:rCtr x="19062"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1333500"/>
            <a:ext cx="12365935"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How the laws of motion work in different reference frames</a:t>
            </a:r>
          </a:p>
        </p:txBody>
      </p:sp>
      <p:sp>
        <p:nvSpPr>
          <p:cNvPr id="5" name="Title 1">
            <a:extLst>
              <a:ext uri="{FF2B5EF4-FFF2-40B4-BE49-F238E27FC236}">
                <a16:creationId xmlns:a16="http://schemas.microsoft.com/office/drawing/2014/main" id="{B0C2B0B6-E83A-40F0-84F2-0148268263A7}"/>
              </a:ext>
            </a:extLst>
          </p:cNvPr>
          <p:cNvSpPr txBox="1">
            <a:spLocks/>
          </p:cNvSpPr>
          <p:nvPr/>
        </p:nvSpPr>
        <p:spPr>
          <a:xfrm>
            <a:off x="0" y="0"/>
            <a:ext cx="10721009"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900" b="1" dirty="0">
                <a:solidFill>
                  <a:srgbClr val="0070C0"/>
                </a:solidFill>
              </a:rPr>
              <a:t>What is Relativity?</a:t>
            </a:r>
            <a:endParaRPr lang="en-CA" b="1" dirty="0">
              <a:solidFill>
                <a:srgbClr val="0070C0"/>
              </a:solidFill>
            </a:endParaRPr>
          </a:p>
        </p:txBody>
      </p:sp>
      <p:cxnSp>
        <p:nvCxnSpPr>
          <p:cNvPr id="20" name="Straight Connector 19">
            <a:extLst>
              <a:ext uri="{FF2B5EF4-FFF2-40B4-BE49-F238E27FC236}">
                <a16:creationId xmlns:a16="http://schemas.microsoft.com/office/drawing/2014/main" id="{5B3FDF51-A2F7-481A-AF6D-4F859E4ACEB8}"/>
              </a:ext>
            </a:extLst>
          </p:cNvPr>
          <p:cNvCxnSpPr>
            <a:cxnSpLocks/>
          </p:cNvCxnSpPr>
          <p:nvPr/>
        </p:nvCxnSpPr>
        <p:spPr>
          <a:xfrm>
            <a:off x="0" y="20741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24" name="Subtitle 2">
            <a:extLst>
              <a:ext uri="{FF2B5EF4-FFF2-40B4-BE49-F238E27FC236}">
                <a16:creationId xmlns:a16="http://schemas.microsoft.com/office/drawing/2014/main" id="{E9F098F4-5F87-40C5-B717-0F620EC69DC8}"/>
              </a:ext>
            </a:extLst>
          </p:cNvPr>
          <p:cNvSpPr txBox="1">
            <a:spLocks/>
          </p:cNvSpPr>
          <p:nvPr/>
        </p:nvSpPr>
        <p:spPr>
          <a:xfrm>
            <a:off x="1066800" y="2533650"/>
            <a:ext cx="9944099" cy="2266950"/>
          </a:xfrm>
          <a:prstGeom prst="rect">
            <a:avLst/>
          </a:prstGeom>
          <a:ln w="57150">
            <a:solidFill>
              <a:schemeClr val="tx1"/>
            </a:solidFill>
          </a:ln>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dirty="0">
                <a:solidFill>
                  <a:srgbClr val="00B0F0"/>
                </a:solidFill>
              </a:rPr>
              <a:t>Galilean Principle of Relativity</a:t>
            </a:r>
            <a:r>
              <a:rPr lang="en-US" sz="5400" dirty="0"/>
              <a:t>:</a:t>
            </a:r>
          </a:p>
          <a:p>
            <a:pPr marL="0" indent="0">
              <a:buNone/>
            </a:pPr>
            <a:r>
              <a:rPr lang="en-US" sz="5400" dirty="0"/>
              <a:t>The laws of motion are the same in all </a:t>
            </a:r>
            <a:r>
              <a:rPr lang="en-US" sz="5400" dirty="0">
                <a:solidFill>
                  <a:srgbClr val="FF0000"/>
                </a:solidFill>
              </a:rPr>
              <a:t>inertial</a:t>
            </a:r>
            <a:r>
              <a:rPr lang="en-US" sz="5400" dirty="0"/>
              <a:t> reference frames</a:t>
            </a:r>
          </a:p>
        </p:txBody>
      </p:sp>
      <p:grpSp>
        <p:nvGrpSpPr>
          <p:cNvPr id="9" name="Group 8">
            <a:extLst>
              <a:ext uri="{FF2B5EF4-FFF2-40B4-BE49-F238E27FC236}">
                <a16:creationId xmlns:a16="http://schemas.microsoft.com/office/drawing/2014/main" id="{75E7653C-68E4-43C3-ADA5-8A5D9A44C9C3}"/>
              </a:ext>
            </a:extLst>
          </p:cNvPr>
          <p:cNvGrpSpPr/>
          <p:nvPr/>
        </p:nvGrpSpPr>
        <p:grpSpPr>
          <a:xfrm>
            <a:off x="3867150" y="4667251"/>
            <a:ext cx="6704346" cy="1573946"/>
            <a:chOff x="3867150" y="4667251"/>
            <a:chExt cx="6704346" cy="1573946"/>
          </a:xfrm>
        </p:grpSpPr>
        <p:sp>
          <p:nvSpPr>
            <p:cNvPr id="2" name="TextBox 1">
              <a:extLst>
                <a:ext uri="{FF2B5EF4-FFF2-40B4-BE49-F238E27FC236}">
                  <a16:creationId xmlns:a16="http://schemas.microsoft.com/office/drawing/2014/main" id="{1873C461-79C3-4F3F-AFD8-8531C657DC82}"/>
                </a:ext>
              </a:extLst>
            </p:cNvPr>
            <p:cNvSpPr txBox="1"/>
            <p:nvPr/>
          </p:nvSpPr>
          <p:spPr>
            <a:xfrm>
              <a:off x="5829300" y="5410200"/>
              <a:ext cx="4742196" cy="830997"/>
            </a:xfrm>
            <a:prstGeom prst="rect">
              <a:avLst/>
            </a:prstGeom>
            <a:noFill/>
          </p:spPr>
          <p:txBody>
            <a:bodyPr wrap="none" rtlCol="0">
              <a:spAutoFit/>
            </a:bodyPr>
            <a:lstStyle/>
            <a:p>
              <a:r>
                <a:rPr lang="en-US" sz="4800" dirty="0">
                  <a:solidFill>
                    <a:srgbClr val="FF0000"/>
                  </a:solidFill>
                </a:rPr>
                <a:t>“not accelerating”</a:t>
              </a:r>
              <a:endParaRPr lang="en-CA" sz="4800" dirty="0">
                <a:solidFill>
                  <a:srgbClr val="FF0000"/>
                </a:solidFill>
              </a:endParaRPr>
            </a:p>
          </p:txBody>
        </p:sp>
        <p:cxnSp>
          <p:nvCxnSpPr>
            <p:cNvPr id="6" name="Straight Arrow Connector 5">
              <a:extLst>
                <a:ext uri="{FF2B5EF4-FFF2-40B4-BE49-F238E27FC236}">
                  <a16:creationId xmlns:a16="http://schemas.microsoft.com/office/drawing/2014/main" id="{01EF6ACD-4231-4731-B865-5659AAF988A4}"/>
                </a:ext>
              </a:extLst>
            </p:cNvPr>
            <p:cNvCxnSpPr>
              <a:cxnSpLocks/>
              <a:stCxn id="2" idx="1"/>
            </p:cNvCxnSpPr>
            <p:nvPr/>
          </p:nvCxnSpPr>
          <p:spPr>
            <a:xfrm flipH="1" flipV="1">
              <a:off x="3867150" y="4667251"/>
              <a:ext cx="1962150" cy="11584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39260551"/>
      </p:ext>
    </p:extLst>
  </p:cSld>
  <p:clrMapOvr>
    <a:masterClrMapping/>
  </p:clrMapOvr>
  <mc:AlternateContent xmlns:mc="http://schemas.openxmlformats.org/markup-compatibility/2006" xmlns:p14="http://schemas.microsoft.com/office/powerpoint/2010/main">
    <mc:Choice Requires="p14">
      <p:transition spd="med" p14:dur="700" advTm="20560">
        <p:fade/>
      </p:transition>
    </mc:Choice>
    <mc:Fallback xmlns="">
      <p:transition spd="med" advTm="2056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1028700"/>
            <a:ext cx="12365935"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How the laws of motion work in different reference frames</a:t>
            </a:r>
          </a:p>
        </p:txBody>
      </p:sp>
      <p:sp>
        <p:nvSpPr>
          <p:cNvPr id="5" name="Title 1">
            <a:extLst>
              <a:ext uri="{FF2B5EF4-FFF2-40B4-BE49-F238E27FC236}">
                <a16:creationId xmlns:a16="http://schemas.microsoft.com/office/drawing/2014/main" id="{B0C2B0B6-E83A-40F0-84F2-0148268263A7}"/>
              </a:ext>
            </a:extLst>
          </p:cNvPr>
          <p:cNvSpPr txBox="1">
            <a:spLocks/>
          </p:cNvSpPr>
          <p:nvPr/>
        </p:nvSpPr>
        <p:spPr>
          <a:xfrm>
            <a:off x="0" y="-228600"/>
            <a:ext cx="10721009"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900" b="1" dirty="0">
                <a:solidFill>
                  <a:srgbClr val="0070C0"/>
                </a:solidFill>
              </a:rPr>
              <a:t>What is Relativity?</a:t>
            </a:r>
            <a:endParaRPr lang="en-CA" b="1" dirty="0">
              <a:solidFill>
                <a:srgbClr val="0070C0"/>
              </a:solidFill>
            </a:endParaRPr>
          </a:p>
        </p:txBody>
      </p:sp>
      <p:cxnSp>
        <p:nvCxnSpPr>
          <p:cNvPr id="20" name="Straight Connector 19">
            <a:extLst>
              <a:ext uri="{FF2B5EF4-FFF2-40B4-BE49-F238E27FC236}">
                <a16:creationId xmlns:a16="http://schemas.microsoft.com/office/drawing/2014/main" id="{5B3FDF51-A2F7-481A-AF6D-4F859E4ACEB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pic>
        <p:nvPicPr>
          <p:cNvPr id="35" name="Picture 2" descr="Image result for doc brown">
            <a:extLst>
              <a:ext uri="{FF2B5EF4-FFF2-40B4-BE49-F238E27FC236}">
                <a16:creationId xmlns:a16="http://schemas.microsoft.com/office/drawing/2014/main" id="{9440719A-5090-45EC-B56B-BDEEF09336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537" y="2800761"/>
            <a:ext cx="1829114" cy="2438820"/>
          </a:xfrm>
          <a:prstGeom prst="rect">
            <a:avLst/>
          </a:prstGeom>
          <a:noFill/>
          <a:extLst>
            <a:ext uri="{909E8E84-426E-40DD-AFC4-6F175D3DCCD1}">
              <a14:hiddenFill xmlns:a14="http://schemas.microsoft.com/office/drawing/2010/main">
                <a:solidFill>
                  <a:srgbClr val="FFFFFF"/>
                </a:solidFill>
              </a14:hiddenFill>
            </a:ext>
          </a:extLst>
        </p:spPr>
      </p:pic>
      <p:sp>
        <p:nvSpPr>
          <p:cNvPr id="36" name="Arc 35">
            <a:extLst>
              <a:ext uri="{FF2B5EF4-FFF2-40B4-BE49-F238E27FC236}">
                <a16:creationId xmlns:a16="http://schemas.microsoft.com/office/drawing/2014/main" id="{F3E8F6C0-81A7-4738-A15F-EC6AC9CDC179}"/>
              </a:ext>
            </a:extLst>
          </p:cNvPr>
          <p:cNvSpPr/>
          <p:nvPr/>
        </p:nvSpPr>
        <p:spPr>
          <a:xfrm rot="16200000">
            <a:off x="5926226" y="5224054"/>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37" name="Picture 6" descr="Image result for basketball transparent background">
            <a:extLst>
              <a:ext uri="{FF2B5EF4-FFF2-40B4-BE49-F238E27FC236}">
                <a16:creationId xmlns:a16="http://schemas.microsoft.com/office/drawing/2014/main" id="{8E56E5D4-7E3A-4343-899E-28854AADA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2565" y="3249778"/>
            <a:ext cx="762000" cy="762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72205609"/>
      </p:ext>
    </p:extLst>
  </p:cSld>
  <p:clrMapOvr>
    <a:masterClrMapping/>
  </p:clrMapOvr>
  <mc:AlternateContent xmlns:mc="http://schemas.openxmlformats.org/markup-compatibility/2006" xmlns:p14="http://schemas.microsoft.com/office/powerpoint/2010/main">
    <mc:Choice Requires="p14">
      <p:transition spd="slow" p14:dur="2000" advTm="14097"/>
    </mc:Choice>
    <mc:Fallback xmlns="">
      <p:transition spd="slow" advTm="140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1.85185E-6 L -4.79167E-6 0.01574 L -4.79167E-6 0.03171 L -4.79167E-6 0.04954 L -4.79167E-6 0.07361 L 0.00105 0.09745 L 0.00105 0.13125 L 0.00105 0.16296 L 0.00105 0.22685 " pathEditMode="relative" rAng="0" ptsTypes="AAAAAAAAA">
                                      <p:cBhvr>
                                        <p:cTn id="6" dur="2000" fill="hold"/>
                                        <p:tgtEl>
                                          <p:spTgt spid="37"/>
                                        </p:tgtEl>
                                        <p:attrNameLst>
                                          <p:attrName>ppt_x</p:attrName>
                                          <p:attrName>ppt_y</p:attrName>
                                        </p:attrNameLst>
                                      </p:cBhvr>
                                      <p:rCtr x="52" y="11343"/>
                                    </p:animMotion>
                                  </p:childTnLst>
                                </p:cTn>
                              </p:par>
                              <p:par>
                                <p:cTn id="7" presetID="22" presetClass="entr" presetSubtype="1" fill="hold" grpId="0" nodeType="withEffect">
                                  <p:stCondLst>
                                    <p:cond delay="350"/>
                                  </p:stCondLst>
                                  <p:childTnLst>
                                    <p:set>
                                      <p:cBhvr>
                                        <p:cTn id="8" dur="1" fill="hold">
                                          <p:stCondLst>
                                            <p:cond delay="0"/>
                                          </p:stCondLst>
                                        </p:cTn>
                                        <p:tgtEl>
                                          <p:spTgt spid="36"/>
                                        </p:tgtEl>
                                        <p:attrNameLst>
                                          <p:attrName>style.visibility</p:attrName>
                                        </p:attrNameLst>
                                      </p:cBhvr>
                                      <p:to>
                                        <p:strVal val="visible"/>
                                      </p:to>
                                    </p:set>
                                    <p:animEffect transition="in" filter="wipe(up)">
                                      <p:cBhvr>
                                        <p:cTn id="9" dur="13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857B829-EB0F-4BC0-A604-CAEE5DD9C13B}"/>
              </a:ext>
            </a:extLst>
          </p:cNvPr>
          <p:cNvSpPr txBox="1">
            <a:spLocks/>
          </p:cNvSpPr>
          <p:nvPr/>
        </p:nvSpPr>
        <p:spPr>
          <a:xfrm>
            <a:off x="-57150" y="1028700"/>
            <a:ext cx="12365935"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How the laws of motion work in different reference frames</a:t>
            </a:r>
          </a:p>
        </p:txBody>
      </p:sp>
      <p:sp>
        <p:nvSpPr>
          <p:cNvPr id="5" name="Title 1">
            <a:extLst>
              <a:ext uri="{FF2B5EF4-FFF2-40B4-BE49-F238E27FC236}">
                <a16:creationId xmlns:a16="http://schemas.microsoft.com/office/drawing/2014/main" id="{B0C2B0B6-E83A-40F0-84F2-0148268263A7}"/>
              </a:ext>
            </a:extLst>
          </p:cNvPr>
          <p:cNvSpPr txBox="1">
            <a:spLocks/>
          </p:cNvSpPr>
          <p:nvPr/>
        </p:nvSpPr>
        <p:spPr>
          <a:xfrm>
            <a:off x="0" y="-228600"/>
            <a:ext cx="10721009"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900" b="1" dirty="0">
                <a:solidFill>
                  <a:srgbClr val="0070C0"/>
                </a:solidFill>
              </a:rPr>
              <a:t>What is Relativity?</a:t>
            </a:r>
            <a:endParaRPr lang="en-CA" b="1" dirty="0">
              <a:solidFill>
                <a:srgbClr val="0070C0"/>
              </a:solidFill>
            </a:endParaRPr>
          </a:p>
        </p:txBody>
      </p:sp>
      <p:cxnSp>
        <p:nvCxnSpPr>
          <p:cNvPr id="20" name="Straight Connector 19">
            <a:extLst>
              <a:ext uri="{FF2B5EF4-FFF2-40B4-BE49-F238E27FC236}">
                <a16:creationId xmlns:a16="http://schemas.microsoft.com/office/drawing/2014/main" id="{5B3FDF51-A2F7-481A-AF6D-4F859E4ACEB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pic>
        <p:nvPicPr>
          <p:cNvPr id="26" name="Picture 4" descr="Boeing 777 in flight with a sunset in the background.">
            <a:extLst>
              <a:ext uri="{FF2B5EF4-FFF2-40B4-BE49-F238E27FC236}">
                <a16:creationId xmlns:a16="http://schemas.microsoft.com/office/drawing/2014/main" id="{62147562-F5DB-468F-8F7D-F69CCCC1ED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12" t="7084" r="30782" b="22500"/>
          <a:stretch/>
        </p:blipFill>
        <p:spPr bwMode="auto">
          <a:xfrm flipH="1">
            <a:off x="9753600" y="1847412"/>
            <a:ext cx="2257423" cy="97198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doc brown">
            <a:extLst>
              <a:ext uri="{FF2B5EF4-FFF2-40B4-BE49-F238E27FC236}">
                <a16:creationId xmlns:a16="http://schemas.microsoft.com/office/drawing/2014/main" id="{9440719A-5090-45EC-B56B-BDEEF0933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9537" y="2800761"/>
            <a:ext cx="1829114" cy="2438820"/>
          </a:xfrm>
          <a:prstGeom prst="rect">
            <a:avLst/>
          </a:prstGeom>
          <a:noFill/>
          <a:extLst>
            <a:ext uri="{909E8E84-426E-40DD-AFC4-6F175D3DCCD1}">
              <a14:hiddenFill xmlns:a14="http://schemas.microsoft.com/office/drawing/2010/main">
                <a:solidFill>
                  <a:srgbClr val="FFFFFF"/>
                </a:solidFill>
              </a14:hiddenFill>
            </a:ext>
          </a:extLst>
        </p:spPr>
      </p:pic>
      <p:sp>
        <p:nvSpPr>
          <p:cNvPr id="36" name="Arc 35">
            <a:extLst>
              <a:ext uri="{FF2B5EF4-FFF2-40B4-BE49-F238E27FC236}">
                <a16:creationId xmlns:a16="http://schemas.microsoft.com/office/drawing/2014/main" id="{F3E8F6C0-81A7-4738-A15F-EC6AC9CDC179}"/>
              </a:ext>
            </a:extLst>
          </p:cNvPr>
          <p:cNvSpPr/>
          <p:nvPr/>
        </p:nvSpPr>
        <p:spPr>
          <a:xfrm rot="16200000">
            <a:off x="5926226" y="5224054"/>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pic>
        <p:nvPicPr>
          <p:cNvPr id="37" name="Picture 6" descr="Image result for basketball transparent background">
            <a:extLst>
              <a:ext uri="{FF2B5EF4-FFF2-40B4-BE49-F238E27FC236}">
                <a16:creationId xmlns:a16="http://schemas.microsoft.com/office/drawing/2014/main" id="{8E56E5D4-7E3A-4343-899E-28854AADA1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2565" y="3249778"/>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side-view">
            <a:extLst>
              <a:ext uri="{FF2B5EF4-FFF2-40B4-BE49-F238E27FC236}">
                <a16:creationId xmlns:a16="http://schemas.microsoft.com/office/drawing/2014/main" id="{6B13E7BC-D9DA-4FFF-B5F7-7C5AD5AE85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400" t="16928" r="5599" b="29528"/>
          <a:stretch/>
        </p:blipFill>
        <p:spPr bwMode="auto">
          <a:xfrm flipH="1">
            <a:off x="94633" y="5395028"/>
            <a:ext cx="4648200" cy="14205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3" name="Ink 2">
                <a:extLst>
                  <a:ext uri="{FF2B5EF4-FFF2-40B4-BE49-F238E27FC236}">
                    <a16:creationId xmlns:a16="http://schemas.microsoft.com/office/drawing/2014/main" id="{92F03912-3A41-4BC4-A335-2A2EA4B3A694}"/>
                  </a:ext>
                </a:extLst>
              </p14:cNvPr>
              <p14:cNvContentPartPr/>
              <p14:nvPr>
                <p:extLst>
                  <p:ext uri="{42D2F446-02D8-4167-A562-619A0277C38B}">
                    <p15:isNarration xmlns:p15="http://schemas.microsoft.com/office/powerpoint/2012/main" val="1"/>
                  </p:ext>
                </p:extLst>
              </p14:nvPr>
            </p14:nvContentPartPr>
            <p14:xfrm>
              <a:off x="1434600" y="2994480"/>
              <a:ext cx="9208800" cy="2189520"/>
            </p14:xfrm>
          </p:contentPart>
        </mc:Choice>
        <mc:Fallback xmlns="">
          <p:pic>
            <p:nvPicPr>
              <p:cNvPr id="3" name="Ink 2">
                <a:extLst>
                  <a:ext uri="{FF2B5EF4-FFF2-40B4-BE49-F238E27FC236}">
                    <a16:creationId xmlns:a16="http://schemas.microsoft.com/office/drawing/2014/main" id="{92F03912-3A41-4BC4-A335-2A2EA4B3A694}"/>
                  </a:ext>
                </a:extLst>
              </p:cNvPr>
              <p:cNvPicPr>
                <a:picLocks noGrp="1" noRot="1" noChangeAspect="1" noMove="1" noResize="1" noEditPoints="1" noAdjustHandles="1" noChangeArrowheads="1" noChangeShapeType="1"/>
              </p:cNvPicPr>
              <p:nvPr/>
            </p:nvPicPr>
            <p:blipFill>
              <a:blip r:embed="rId11"/>
              <a:stretch>
                <a:fillRect/>
              </a:stretch>
            </p:blipFill>
            <p:spPr>
              <a:xfrm>
                <a:off x="1425240" y="2985120"/>
                <a:ext cx="9227520" cy="2208240"/>
              </a:xfrm>
              <a:prstGeom prst="rect">
                <a:avLst/>
              </a:prstGeom>
            </p:spPr>
          </p:pic>
        </mc:Fallback>
      </mc:AlternateContent>
    </p:spTree>
    <p:custDataLst>
      <p:tags r:id="rId1"/>
    </p:custDataLst>
    <p:extLst>
      <p:ext uri="{BB962C8B-B14F-4D97-AF65-F5344CB8AC3E}">
        <p14:creationId xmlns:p14="http://schemas.microsoft.com/office/powerpoint/2010/main" val="2720333214"/>
      </p:ext>
    </p:extLst>
  </p:cSld>
  <p:clrMapOvr>
    <a:masterClrMapping/>
  </p:clrMapOvr>
  <mc:AlternateContent xmlns:mc="http://schemas.openxmlformats.org/markup-compatibility/2006" xmlns:p14="http://schemas.microsoft.com/office/powerpoint/2010/main">
    <mc:Choice Requires="p14">
      <p:transition spd="slow" p14:dur="2000" advTm="18437"/>
    </mc:Choice>
    <mc:Fallback xmlns="">
      <p:transition spd="slow" advTm="18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4.79167E-6 1.85185E-6 L -4.79167E-6 0.01574 L -4.79167E-6 0.03171 L -4.79167E-6 0.04954 L -4.79167E-6 0.07361 L 0.00105 0.09745 L 0.00105 0.13125 L 0.00105 0.16296 L 0.00105 0.22685 " pathEditMode="relative" rAng="0" ptsTypes="AAAAAAAAA">
                                      <p:cBhvr>
                                        <p:cTn id="11" dur="2000" fill="hold"/>
                                        <p:tgtEl>
                                          <p:spTgt spid="37"/>
                                        </p:tgtEl>
                                        <p:attrNameLst>
                                          <p:attrName>ppt_x</p:attrName>
                                          <p:attrName>ppt_y</p:attrName>
                                        </p:attrNameLst>
                                      </p:cBhvr>
                                      <p:rCtr x="52" y="11343"/>
                                    </p:animMotion>
                                  </p:childTnLst>
                                </p:cTn>
                              </p:par>
                              <p:par>
                                <p:cTn id="12" presetID="42" presetClass="path" presetSubtype="0" fill="hold" nodeType="withEffect">
                                  <p:stCondLst>
                                    <p:cond delay="0"/>
                                  </p:stCondLst>
                                  <p:childTnLst>
                                    <p:animMotion origin="layout" path="M 2.5E-6 3.7037E-6 L 0.65807 0.00439 " pathEditMode="relative" rAng="0" ptsTypes="AA">
                                      <p:cBhvr>
                                        <p:cTn id="13" dur="2000" fill="hold"/>
                                        <p:tgtEl>
                                          <p:spTgt spid="38"/>
                                        </p:tgtEl>
                                        <p:attrNameLst>
                                          <p:attrName>ppt_x</p:attrName>
                                          <p:attrName>ppt_y</p:attrName>
                                        </p:attrNameLst>
                                      </p:cBhvr>
                                      <p:rCtr x="32904" y="208"/>
                                    </p:animMotion>
                                  </p:childTnLst>
                                </p:cTn>
                              </p:par>
                              <p:par>
                                <p:cTn id="14" presetID="42" presetClass="path" presetSubtype="0" fill="hold" nodeType="withEffect">
                                  <p:stCondLst>
                                    <p:cond delay="0"/>
                                  </p:stCondLst>
                                  <p:childTnLst>
                                    <p:animMotion origin="layout" path="M 1.875E-6 2.22222E-6 L -0.82005 -0.00486 " pathEditMode="relative" rAng="0" ptsTypes="AA">
                                      <p:cBhvr>
                                        <p:cTn id="15" dur="1500" fill="hold"/>
                                        <p:tgtEl>
                                          <p:spTgt spid="26"/>
                                        </p:tgtEl>
                                        <p:attrNameLst>
                                          <p:attrName>ppt_x</p:attrName>
                                          <p:attrName>ppt_y</p:attrName>
                                        </p:attrNameLst>
                                      </p:cBhvr>
                                      <p:rCtr x="-41003" y="-255"/>
                                    </p:animMotion>
                                  </p:childTnLst>
                                </p:cTn>
                              </p:par>
                              <p:par>
                                <p:cTn id="16" presetID="22" presetClass="entr" presetSubtype="1" fill="hold" grpId="0" nodeType="withEffect">
                                  <p:stCondLst>
                                    <p:cond delay="350"/>
                                  </p:stCondLst>
                                  <p:childTnLst>
                                    <p:set>
                                      <p:cBhvr>
                                        <p:cTn id="17" dur="1" fill="hold">
                                          <p:stCondLst>
                                            <p:cond delay="0"/>
                                          </p:stCondLst>
                                        </p:cTn>
                                        <p:tgtEl>
                                          <p:spTgt spid="36"/>
                                        </p:tgtEl>
                                        <p:attrNameLst>
                                          <p:attrName>style.visibility</p:attrName>
                                        </p:attrNameLst>
                                      </p:cBhvr>
                                      <p:to>
                                        <p:strVal val="visible"/>
                                      </p:to>
                                    </p:set>
                                    <p:animEffect transition="in" filter="wipe(up)">
                                      <p:cBhvr>
                                        <p:cTn id="18" dur="13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4|1.1|1.5|1.5|4|1.5|1.6|1.6"/>
</p:tagLst>
</file>

<file path=ppt/tags/tag10.xml><?xml version="1.0" encoding="utf-8"?>
<p:tagLst xmlns:a="http://schemas.openxmlformats.org/drawingml/2006/main" xmlns:r="http://schemas.openxmlformats.org/officeDocument/2006/relationships" xmlns:p="http://schemas.openxmlformats.org/presentationml/2006/main">
  <p:tag name="TIMING" val="|1.4"/>
</p:tagLst>
</file>

<file path=ppt/tags/tag11.xml><?xml version="1.0" encoding="utf-8"?>
<p:tagLst xmlns:a="http://schemas.openxmlformats.org/drawingml/2006/main" xmlns:r="http://schemas.openxmlformats.org/officeDocument/2006/relationships" xmlns:p="http://schemas.openxmlformats.org/presentationml/2006/main">
  <p:tag name="TIMING" val="|3.7"/>
</p:tagLst>
</file>

<file path=ppt/tags/tag12.xml><?xml version="1.0" encoding="utf-8"?>
<p:tagLst xmlns:a="http://schemas.openxmlformats.org/drawingml/2006/main" xmlns:r="http://schemas.openxmlformats.org/officeDocument/2006/relationships" xmlns:p="http://schemas.openxmlformats.org/presentationml/2006/main">
  <p:tag name="TIMING" val="|4.4"/>
</p:tagLst>
</file>

<file path=ppt/tags/tag13.xml><?xml version="1.0" encoding="utf-8"?>
<p:tagLst xmlns:a="http://schemas.openxmlformats.org/drawingml/2006/main" xmlns:r="http://schemas.openxmlformats.org/officeDocument/2006/relationships" xmlns:p="http://schemas.openxmlformats.org/presentationml/2006/main">
  <p:tag name="TIMING" val="|2.4"/>
</p:tagLst>
</file>

<file path=ppt/tags/tag14.xml><?xml version="1.0" encoding="utf-8"?>
<p:tagLst xmlns:a="http://schemas.openxmlformats.org/drawingml/2006/main" xmlns:r="http://schemas.openxmlformats.org/officeDocument/2006/relationships" xmlns:p="http://schemas.openxmlformats.org/presentationml/2006/main">
  <p:tag name="TIMING" val="|2.5"/>
</p:tagLst>
</file>

<file path=ppt/tags/tag15.xml><?xml version="1.0" encoding="utf-8"?>
<p:tagLst xmlns:a="http://schemas.openxmlformats.org/drawingml/2006/main" xmlns:r="http://schemas.openxmlformats.org/officeDocument/2006/relationships" xmlns:p="http://schemas.openxmlformats.org/presentationml/2006/main">
  <p:tag name="TIMING" val="|6.9|2.8|15.5|4.4|4.6|4.3"/>
</p:tagLst>
</file>

<file path=ppt/tags/tag16.xml><?xml version="1.0" encoding="utf-8"?>
<p:tagLst xmlns:a="http://schemas.openxmlformats.org/drawingml/2006/main" xmlns:r="http://schemas.openxmlformats.org/officeDocument/2006/relationships" xmlns:p="http://schemas.openxmlformats.org/presentationml/2006/main">
  <p:tag name="TIMING" val="|5.6|8.5|4.4|4.2|4.7|2.1"/>
</p:tagLst>
</file>

<file path=ppt/tags/tag17.xml><?xml version="1.0" encoding="utf-8"?>
<p:tagLst xmlns:a="http://schemas.openxmlformats.org/drawingml/2006/main" xmlns:r="http://schemas.openxmlformats.org/officeDocument/2006/relationships" xmlns:p="http://schemas.openxmlformats.org/presentationml/2006/main">
  <p:tag name="TIMING" val="|3.9"/>
</p:tagLst>
</file>

<file path=ppt/tags/tag18.xml><?xml version="1.0" encoding="utf-8"?>
<p:tagLst xmlns:a="http://schemas.openxmlformats.org/drawingml/2006/main" xmlns:r="http://schemas.openxmlformats.org/officeDocument/2006/relationships" xmlns:p="http://schemas.openxmlformats.org/presentationml/2006/main">
  <p:tag name="TIMING" val="|5.8"/>
</p:tagLst>
</file>

<file path=ppt/tags/tag19.xml><?xml version="1.0" encoding="utf-8"?>
<p:tagLst xmlns:a="http://schemas.openxmlformats.org/drawingml/2006/main" xmlns:r="http://schemas.openxmlformats.org/officeDocument/2006/relationships" xmlns:p="http://schemas.openxmlformats.org/presentationml/2006/main">
  <p:tag name="TIMING" val="|3.4"/>
</p:tagLst>
</file>

<file path=ppt/tags/tag2.xml><?xml version="1.0" encoding="utf-8"?>
<p:tagLst xmlns:a="http://schemas.openxmlformats.org/drawingml/2006/main" xmlns:r="http://schemas.openxmlformats.org/officeDocument/2006/relationships" xmlns:p="http://schemas.openxmlformats.org/presentationml/2006/main">
  <p:tag name="TIMING" val="|1.5|1.3|1.3|2.2|3.7"/>
</p:tagLst>
</file>

<file path=ppt/tags/tag20.xml><?xml version="1.0" encoding="utf-8"?>
<p:tagLst xmlns:a="http://schemas.openxmlformats.org/drawingml/2006/main" xmlns:r="http://schemas.openxmlformats.org/officeDocument/2006/relationships" xmlns:p="http://schemas.openxmlformats.org/presentationml/2006/main">
  <p:tag name="TIMING" val="|5.2|4.2|8|9.3|20.1"/>
</p:tagLst>
</file>

<file path=ppt/tags/tag21.xml><?xml version="1.0" encoding="utf-8"?>
<p:tagLst xmlns:a="http://schemas.openxmlformats.org/drawingml/2006/main" xmlns:r="http://schemas.openxmlformats.org/officeDocument/2006/relationships" xmlns:p="http://schemas.openxmlformats.org/presentationml/2006/main">
  <p:tag name="TIMING" val="|6.9|1.8"/>
</p:tagLst>
</file>

<file path=ppt/tags/tag22.xml><?xml version="1.0" encoding="utf-8"?>
<p:tagLst xmlns:a="http://schemas.openxmlformats.org/drawingml/2006/main" xmlns:r="http://schemas.openxmlformats.org/officeDocument/2006/relationships" xmlns:p="http://schemas.openxmlformats.org/presentationml/2006/main">
  <p:tag name="TIMING" val="|0.7"/>
</p:tagLst>
</file>

<file path=ppt/tags/tag23.xml><?xml version="1.0" encoding="utf-8"?>
<p:tagLst xmlns:a="http://schemas.openxmlformats.org/drawingml/2006/main" xmlns:r="http://schemas.openxmlformats.org/officeDocument/2006/relationships" xmlns:p="http://schemas.openxmlformats.org/presentationml/2006/main">
  <p:tag name="TIMING" val="|0.1|1.5|1.1"/>
</p:tagLst>
</file>

<file path=ppt/tags/tag24.xml><?xml version="1.0" encoding="utf-8"?>
<p:tagLst xmlns:a="http://schemas.openxmlformats.org/drawingml/2006/main" xmlns:r="http://schemas.openxmlformats.org/officeDocument/2006/relationships" xmlns:p="http://schemas.openxmlformats.org/presentationml/2006/main">
  <p:tag name="TIMING" val="|1.9|1.6|1.7"/>
</p:tagLst>
</file>

<file path=ppt/tags/tag25.xml><?xml version="1.0" encoding="utf-8"?>
<p:tagLst xmlns:a="http://schemas.openxmlformats.org/drawingml/2006/main" xmlns:r="http://schemas.openxmlformats.org/officeDocument/2006/relationships" xmlns:p="http://schemas.openxmlformats.org/presentationml/2006/main">
  <p:tag name="TIMING" val="|13.6|3.9|3.9|2.3|4.1|7.1"/>
</p:tagLst>
</file>

<file path=ppt/tags/tag26.xml><?xml version="1.0" encoding="utf-8"?>
<p:tagLst xmlns:a="http://schemas.openxmlformats.org/drawingml/2006/main" xmlns:r="http://schemas.openxmlformats.org/officeDocument/2006/relationships" xmlns:p="http://schemas.openxmlformats.org/presentationml/2006/main">
  <p:tag name="TIMING" val="|2.3|4.6|1.2|6.7|5.7"/>
</p:tagLst>
</file>

<file path=ppt/tags/tag27.xml><?xml version="1.0" encoding="utf-8"?>
<p:tagLst xmlns:a="http://schemas.openxmlformats.org/drawingml/2006/main" xmlns:r="http://schemas.openxmlformats.org/officeDocument/2006/relationships" xmlns:p="http://schemas.openxmlformats.org/presentationml/2006/main">
  <p:tag name="TIMING" val="|1.5|0.4"/>
</p:tagLst>
</file>

<file path=ppt/tags/tag28.xml><?xml version="1.0" encoding="utf-8"?>
<p:tagLst xmlns:a="http://schemas.openxmlformats.org/drawingml/2006/main" xmlns:r="http://schemas.openxmlformats.org/officeDocument/2006/relationships" xmlns:p="http://schemas.openxmlformats.org/presentationml/2006/main">
  <p:tag name="TIMING" val="|0.6"/>
</p:tagLst>
</file>

<file path=ppt/tags/tag29.xml><?xml version="1.0" encoding="utf-8"?>
<p:tagLst xmlns:a="http://schemas.openxmlformats.org/drawingml/2006/main" xmlns:r="http://schemas.openxmlformats.org/officeDocument/2006/relationships" xmlns:p="http://schemas.openxmlformats.org/presentationml/2006/main">
  <p:tag name="TIMING" val="|0.5|7.1"/>
</p:tagLst>
</file>

<file path=ppt/tags/tag3.xml><?xml version="1.0" encoding="utf-8"?>
<p:tagLst xmlns:a="http://schemas.openxmlformats.org/drawingml/2006/main" xmlns:r="http://schemas.openxmlformats.org/officeDocument/2006/relationships" xmlns:p="http://schemas.openxmlformats.org/presentationml/2006/main">
  <p:tag name="TIMING" val="|5.1|2.7|0.5"/>
</p:tagLst>
</file>

<file path=ppt/tags/tag4.xml><?xml version="1.0" encoding="utf-8"?>
<p:tagLst xmlns:a="http://schemas.openxmlformats.org/drawingml/2006/main" xmlns:r="http://schemas.openxmlformats.org/officeDocument/2006/relationships" xmlns:p="http://schemas.openxmlformats.org/presentationml/2006/main">
  <p:tag name="TIMING" val="|4.2|1.8|12.3|6.2|12.2|6.7"/>
</p:tagLst>
</file>

<file path=ppt/tags/tag5.xml><?xml version="1.0" encoding="utf-8"?>
<p:tagLst xmlns:a="http://schemas.openxmlformats.org/drawingml/2006/main" xmlns:r="http://schemas.openxmlformats.org/officeDocument/2006/relationships" xmlns:p="http://schemas.openxmlformats.org/presentationml/2006/main">
  <p:tag name="TIMING" val="|4.8|9|1.6|1|3|0.9|0.6"/>
</p:tagLst>
</file>

<file path=ppt/tags/tag6.xml><?xml version="1.0" encoding="utf-8"?>
<p:tagLst xmlns:a="http://schemas.openxmlformats.org/drawingml/2006/main" xmlns:r="http://schemas.openxmlformats.org/officeDocument/2006/relationships" xmlns:p="http://schemas.openxmlformats.org/presentationml/2006/main">
  <p:tag name="TIMING" val="|11.1|5.9"/>
</p:tagLst>
</file>

<file path=ppt/tags/tag7.xml><?xml version="1.0" encoding="utf-8"?>
<p:tagLst xmlns:a="http://schemas.openxmlformats.org/drawingml/2006/main" xmlns:r="http://schemas.openxmlformats.org/officeDocument/2006/relationships" xmlns:p="http://schemas.openxmlformats.org/presentationml/2006/main">
  <p:tag name="TIMING" val="|8.6"/>
</p:tagLst>
</file>

<file path=ppt/tags/tag8.xml><?xml version="1.0" encoding="utf-8"?>
<p:tagLst xmlns:a="http://schemas.openxmlformats.org/drawingml/2006/main" xmlns:r="http://schemas.openxmlformats.org/officeDocument/2006/relationships" xmlns:p="http://schemas.openxmlformats.org/presentationml/2006/main">
  <p:tag name="TIMING" val="|11.8"/>
</p:tagLst>
</file>

<file path=ppt/tags/tag9.xml><?xml version="1.0" encoding="utf-8"?>
<p:tagLst xmlns:a="http://schemas.openxmlformats.org/drawingml/2006/main" xmlns:r="http://schemas.openxmlformats.org/officeDocument/2006/relationships" xmlns:p="http://schemas.openxmlformats.org/presentationml/2006/main">
  <p:tag name="TIMING" val="|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1110</TotalTime>
  <Words>2654</Words>
  <Application>Microsoft Office PowerPoint</Application>
  <PresentationFormat>Widescreen</PresentationFormat>
  <Paragraphs>246</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General Relativity 101:  Introduction From Galileo to Einstein</vt:lpstr>
      <vt:lpstr>PowerPoint Presentation</vt:lpstr>
      <vt:lpstr>PowerPoint Presentation</vt:lpstr>
      <vt:lpstr>How did Relativity come about?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Gallilean Relativity</vt:lpstr>
      <vt:lpstr>Gallilean Relativity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dc:creator>
  <cp:lastModifiedBy>Chris D</cp:lastModifiedBy>
  <cp:revision>6</cp:revision>
  <dcterms:created xsi:type="dcterms:W3CDTF">2020-03-14T03:24:08Z</dcterms:created>
  <dcterms:modified xsi:type="dcterms:W3CDTF">2022-09-12T06:51:23Z</dcterms:modified>
</cp:coreProperties>
</file>